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2" r:id="rId4"/>
    <p:sldId id="261" r:id="rId5"/>
    <p:sldId id="276" r:id="rId6"/>
    <p:sldId id="275" r:id="rId7"/>
    <p:sldId id="263" r:id="rId8"/>
    <p:sldId id="264" r:id="rId9"/>
    <p:sldId id="265" r:id="rId10"/>
    <p:sldId id="260" r:id="rId11"/>
    <p:sldId id="277" r:id="rId12"/>
    <p:sldId id="282" r:id="rId13"/>
    <p:sldId id="278" r:id="rId14"/>
    <p:sldId id="279" r:id="rId15"/>
    <p:sldId id="280" r:id="rId16"/>
    <p:sldId id="268" r:id="rId17"/>
    <p:sldId id="269" r:id="rId18"/>
    <p:sldId id="270" r:id="rId19"/>
    <p:sldId id="273" r:id="rId20"/>
    <p:sldId id="271" r:id="rId21"/>
    <p:sldId id="272" r:id="rId22"/>
    <p:sldId id="274" r:id="rId23"/>
    <p:sldId id="266" r:id="rId24"/>
    <p:sldId id="267" r:id="rId25"/>
    <p:sldId id="281" r:id="rId26"/>
    <p:sldId id="259" r:id="rId27"/>
    <p:sldId id="257"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0D9091D-575B-409E-A8EF-EDFC4C93051D}">
          <p14:sldIdLst>
            <p14:sldId id="256"/>
            <p14:sldId id="258"/>
          </p14:sldIdLst>
        </p14:section>
        <p14:section name="Content" id="{9A1D853E-DDFD-419B-B32F-D9E5D570990B}">
          <p14:sldIdLst>
            <p14:sldId id="262"/>
            <p14:sldId id="261"/>
            <p14:sldId id="276"/>
            <p14:sldId id="275"/>
            <p14:sldId id="263"/>
            <p14:sldId id="264"/>
            <p14:sldId id="265"/>
            <p14:sldId id="260"/>
            <p14:sldId id="277"/>
            <p14:sldId id="282"/>
            <p14:sldId id="278"/>
            <p14:sldId id="279"/>
            <p14:sldId id="280"/>
            <p14:sldId id="268"/>
            <p14:sldId id="269"/>
            <p14:sldId id="270"/>
            <p14:sldId id="273"/>
            <p14:sldId id="271"/>
            <p14:sldId id="272"/>
            <p14:sldId id="274"/>
            <p14:sldId id="266"/>
            <p14:sldId id="267"/>
            <p14:sldId id="281"/>
          </p14:sldIdLst>
        </p14:section>
        <p14:section name="Summary" id="{62B0D8E4-FC22-4601-A9E2-588588540049}">
          <p14:sldIdLst>
            <p14:sldId id="259"/>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Koechl" initials="MK" lastIdx="3" clrIdx="0">
    <p:extLst>
      <p:ext uri="{19B8F6BF-5375-455C-9EA6-DF929625EA0E}">
        <p15:presenceInfo xmlns:p15="http://schemas.microsoft.com/office/powerpoint/2012/main" userId="S-1-5-21-1935655697-515967899-682003330-2767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60"/>
  </p:normalViewPr>
  <p:slideViewPr>
    <p:cSldViewPr snapToGrid="0">
      <p:cViewPr varScale="1">
        <p:scale>
          <a:sx n="148" d="100"/>
          <a:sy n="148" d="100"/>
        </p:scale>
        <p:origin x="210" y="11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Koechl" userId="a95362e8-b09b-4f5e-a2eb-e7ee2ac46313" providerId="ADAL" clId="{0DE5BBF0-38C4-4259-B857-64E97221C875}"/>
    <pc:docChg chg="undo custSel modSld">
      <pc:chgData name="Markus Koechl" userId="a95362e8-b09b-4f5e-a2eb-e7ee2ac46313" providerId="ADAL" clId="{0DE5BBF0-38C4-4259-B857-64E97221C875}" dt="2018-04-15T15:35:08.255" v="380" actId="14100"/>
      <pc:docMkLst>
        <pc:docMk/>
      </pc:docMkLst>
      <pc:sldChg chg="modSp">
        <pc:chgData name="Markus Koechl" userId="a95362e8-b09b-4f5e-a2eb-e7ee2ac46313" providerId="ADAL" clId="{0DE5BBF0-38C4-4259-B857-64E97221C875}" dt="2018-04-13T07:59:49.204" v="371" actId="179"/>
        <pc:sldMkLst>
          <pc:docMk/>
          <pc:sldMk cId="1552663330" sldId="275"/>
        </pc:sldMkLst>
        <pc:spChg chg="mod">
          <ac:chgData name="Markus Koechl" userId="a95362e8-b09b-4f5e-a2eb-e7ee2ac46313" providerId="ADAL" clId="{0DE5BBF0-38C4-4259-B857-64E97221C875}" dt="2018-04-13T07:59:49.204" v="371" actId="179"/>
          <ac:spMkLst>
            <pc:docMk/>
            <pc:sldMk cId="1552663330" sldId="275"/>
            <ac:spMk id="6" creationId="{F713C4A3-DE66-410F-8A9B-C06EBCAD80B1}"/>
          </ac:spMkLst>
        </pc:spChg>
      </pc:sldChg>
      <pc:sldChg chg="addSp modSp">
        <pc:chgData name="Markus Koechl" userId="a95362e8-b09b-4f5e-a2eb-e7ee2ac46313" providerId="ADAL" clId="{0DE5BBF0-38C4-4259-B857-64E97221C875}" dt="2018-04-15T15:35:08.255" v="380" actId="14100"/>
        <pc:sldMkLst>
          <pc:docMk/>
          <pc:sldMk cId="4202663341" sldId="277"/>
        </pc:sldMkLst>
        <pc:picChg chg="add mod">
          <ac:chgData name="Markus Koechl" userId="a95362e8-b09b-4f5e-a2eb-e7ee2ac46313" providerId="ADAL" clId="{0DE5BBF0-38C4-4259-B857-64E97221C875}" dt="2018-04-15T15:35:08.255" v="380" actId="14100"/>
          <ac:picMkLst>
            <pc:docMk/>
            <pc:sldMk cId="4202663341" sldId="277"/>
            <ac:picMk id="2" creationId="{60768E32-6F3B-4F3D-B96D-49CD031E7204}"/>
          </ac:picMkLst>
        </pc:picChg>
      </pc:sldChg>
      <pc:sldChg chg="addSp modSp modAnim delCm">
        <pc:chgData name="Markus Koechl" userId="a95362e8-b09b-4f5e-a2eb-e7ee2ac46313" providerId="ADAL" clId="{0DE5BBF0-38C4-4259-B857-64E97221C875}" dt="2018-04-13T11:52:05.571" v="376" actId="14100"/>
        <pc:sldMkLst>
          <pc:docMk/>
          <pc:sldMk cId="3147879415" sldId="278"/>
        </pc:sldMkLst>
        <pc:picChg chg="add mod">
          <ac:chgData name="Markus Koechl" userId="a95362e8-b09b-4f5e-a2eb-e7ee2ac46313" providerId="ADAL" clId="{0DE5BBF0-38C4-4259-B857-64E97221C875}" dt="2018-04-13T11:51:51.587" v="374" actId="1076"/>
          <ac:picMkLst>
            <pc:docMk/>
            <pc:sldMk cId="3147879415" sldId="278"/>
            <ac:picMk id="2" creationId="{D70EC607-4D5C-4270-8EDC-7564313CB70E}"/>
          </ac:picMkLst>
        </pc:picChg>
      </pc:sldChg>
    </pc:docChg>
  </pc:docChgLst>
  <pc:docChgLst>
    <pc:chgData name="Markus Koechl" userId="a95362e8-b09b-4f5e-a2eb-e7ee2ac46313" providerId="ADAL" clId="{502E3ED9-640D-457E-B6C8-CC0A5BF44A6B}"/>
    <pc:docChg chg="undo custSel addSld modSld sldOrd">
      <pc:chgData name="Markus Koechl" userId="a95362e8-b09b-4f5e-a2eb-e7ee2ac46313" providerId="ADAL" clId="{502E3ED9-640D-457E-B6C8-CC0A5BF44A6B}" dt="2018-03-22T17:39:35.914" v="5260" actId="20577"/>
      <pc:docMkLst>
        <pc:docMk/>
      </pc:docMkLst>
      <pc:sldChg chg="modSp">
        <pc:chgData name="Markus Koechl" userId="a95362e8-b09b-4f5e-a2eb-e7ee2ac46313" providerId="ADAL" clId="{502E3ED9-640D-457E-B6C8-CC0A5BF44A6B}" dt="2018-03-22T13:30:01.064" v="28" actId="20577"/>
        <pc:sldMkLst>
          <pc:docMk/>
          <pc:sldMk cId="982888666" sldId="256"/>
        </pc:sldMkLst>
        <pc:spChg chg="mod">
          <ac:chgData name="Markus Koechl" userId="a95362e8-b09b-4f5e-a2eb-e7ee2ac46313" providerId="ADAL" clId="{502E3ED9-640D-457E-B6C8-CC0A5BF44A6B}" dt="2018-03-22T13:30:01.064" v="28" actId="20577"/>
          <ac:spMkLst>
            <pc:docMk/>
            <pc:sldMk cId="982888666" sldId="256"/>
            <ac:spMk id="18" creationId="{7874C5C7-6BC0-43AD-BDCE-4B75A77ABCE1}"/>
          </ac:spMkLst>
        </pc:spChg>
      </pc:sldChg>
      <pc:sldChg chg="modSp">
        <pc:chgData name="Markus Koechl" userId="a95362e8-b09b-4f5e-a2eb-e7ee2ac46313" providerId="ADAL" clId="{502E3ED9-640D-457E-B6C8-CC0A5BF44A6B}" dt="2018-03-22T16:34:55.797" v="4332" actId="20577"/>
        <pc:sldMkLst>
          <pc:docMk/>
          <pc:sldMk cId="975681572" sldId="258"/>
        </pc:sldMkLst>
        <pc:spChg chg="mod">
          <ac:chgData name="Markus Koechl" userId="a95362e8-b09b-4f5e-a2eb-e7ee2ac46313" providerId="ADAL" clId="{502E3ED9-640D-457E-B6C8-CC0A5BF44A6B}" dt="2018-03-22T13:31:15.552" v="34" actId="20577"/>
          <ac:spMkLst>
            <pc:docMk/>
            <pc:sldMk cId="975681572" sldId="258"/>
            <ac:spMk id="13" creationId="{456F01B4-2189-4D10-8621-8CF24DBAF8FB}"/>
          </ac:spMkLst>
        </pc:spChg>
        <pc:spChg chg="mod">
          <ac:chgData name="Markus Koechl" userId="a95362e8-b09b-4f5e-a2eb-e7ee2ac46313" providerId="ADAL" clId="{502E3ED9-640D-457E-B6C8-CC0A5BF44A6B}" dt="2018-03-22T16:34:55.797" v="4332" actId="20577"/>
          <ac:spMkLst>
            <pc:docMk/>
            <pc:sldMk cId="975681572" sldId="258"/>
            <ac:spMk id="14" creationId="{7D637BA6-C8C2-4EA2-95E7-0110AEB2A51D}"/>
          </ac:spMkLst>
        </pc:spChg>
      </pc:sldChg>
      <pc:sldChg chg="addSp modSp">
        <pc:chgData name="Markus Koechl" userId="a95362e8-b09b-4f5e-a2eb-e7ee2ac46313" providerId="ADAL" clId="{502E3ED9-640D-457E-B6C8-CC0A5BF44A6B}" dt="2018-03-22T13:44:52.430" v="589" actId="1076"/>
        <pc:sldMkLst>
          <pc:docMk/>
          <pc:sldMk cId="2592967599" sldId="260"/>
        </pc:sldMkLst>
        <pc:spChg chg="mod">
          <ac:chgData name="Markus Koechl" userId="a95362e8-b09b-4f5e-a2eb-e7ee2ac46313" providerId="ADAL" clId="{502E3ED9-640D-457E-B6C8-CC0A5BF44A6B}" dt="2018-03-22T13:39:27.741" v="388" actId="20577"/>
          <ac:spMkLst>
            <pc:docMk/>
            <pc:sldMk cId="2592967599" sldId="260"/>
            <ac:spMk id="4" creationId="{C29B3DF5-E0DE-46AE-8809-D8F4089F1F4C}"/>
          </ac:spMkLst>
        </pc:spChg>
        <pc:spChg chg="mod">
          <ac:chgData name="Markus Koechl" userId="a95362e8-b09b-4f5e-a2eb-e7ee2ac46313" providerId="ADAL" clId="{502E3ED9-640D-457E-B6C8-CC0A5BF44A6B}" dt="2018-03-22T13:41:26.417" v="554" actId="5793"/>
          <ac:spMkLst>
            <pc:docMk/>
            <pc:sldMk cId="2592967599" sldId="260"/>
            <ac:spMk id="5" creationId="{F8FE615B-7EEB-4C64-A59E-1ACFC565ADE8}"/>
          </ac:spMkLst>
        </pc:spChg>
        <pc:picChg chg="add mod">
          <ac:chgData name="Markus Koechl" userId="a95362e8-b09b-4f5e-a2eb-e7ee2ac46313" providerId="ADAL" clId="{502E3ED9-640D-457E-B6C8-CC0A5BF44A6B}" dt="2018-03-22T13:44:31.082" v="586" actId="1076"/>
          <ac:picMkLst>
            <pc:docMk/>
            <pc:sldMk cId="2592967599" sldId="260"/>
            <ac:picMk id="3" creationId="{7C2A169E-2BEB-4162-8FA3-E2CA92EA4590}"/>
          </ac:picMkLst>
        </pc:picChg>
        <pc:picChg chg="add mod">
          <ac:chgData name="Markus Koechl" userId="a95362e8-b09b-4f5e-a2eb-e7ee2ac46313" providerId="ADAL" clId="{502E3ED9-640D-457E-B6C8-CC0A5BF44A6B}" dt="2018-03-22T13:44:41.889" v="587" actId="1076"/>
          <ac:picMkLst>
            <pc:docMk/>
            <pc:sldMk cId="2592967599" sldId="260"/>
            <ac:picMk id="7" creationId="{67E4E72D-8336-40AF-8F9F-50066E521075}"/>
          </ac:picMkLst>
        </pc:picChg>
        <pc:picChg chg="add mod">
          <ac:chgData name="Markus Koechl" userId="a95362e8-b09b-4f5e-a2eb-e7ee2ac46313" providerId="ADAL" clId="{502E3ED9-640D-457E-B6C8-CC0A5BF44A6B}" dt="2018-03-22T13:44:47.370" v="588" actId="1076"/>
          <ac:picMkLst>
            <pc:docMk/>
            <pc:sldMk cId="2592967599" sldId="260"/>
            <ac:picMk id="9" creationId="{025F49CD-7865-470B-A177-93146E65B010}"/>
          </ac:picMkLst>
        </pc:picChg>
        <pc:picChg chg="add mod">
          <ac:chgData name="Markus Koechl" userId="a95362e8-b09b-4f5e-a2eb-e7ee2ac46313" providerId="ADAL" clId="{502E3ED9-640D-457E-B6C8-CC0A5BF44A6B}" dt="2018-03-22T13:44:52.430" v="589" actId="1076"/>
          <ac:picMkLst>
            <pc:docMk/>
            <pc:sldMk cId="2592967599" sldId="260"/>
            <ac:picMk id="11" creationId="{1340BF1F-3456-4069-B108-7F89DEEB9E12}"/>
          </ac:picMkLst>
        </pc:picChg>
      </pc:sldChg>
      <pc:sldChg chg="addSp delSp modSp add">
        <pc:chgData name="Markus Koechl" userId="a95362e8-b09b-4f5e-a2eb-e7ee2ac46313" providerId="ADAL" clId="{502E3ED9-640D-457E-B6C8-CC0A5BF44A6B}" dt="2018-03-22T15:05:06.652" v="2317" actId="20577"/>
        <pc:sldMkLst>
          <pc:docMk/>
          <pc:sldMk cId="2962096620" sldId="261"/>
        </pc:sldMkLst>
        <pc:spChg chg="mod">
          <ac:chgData name="Markus Koechl" userId="a95362e8-b09b-4f5e-a2eb-e7ee2ac46313" providerId="ADAL" clId="{502E3ED9-640D-457E-B6C8-CC0A5BF44A6B}" dt="2018-03-22T14:52:29.922" v="2232" actId="790"/>
          <ac:spMkLst>
            <pc:docMk/>
            <pc:sldMk cId="2962096620" sldId="261"/>
            <ac:spMk id="2" creationId="{21466B6D-BE6D-4316-94AF-72686D118D7A}"/>
          </ac:spMkLst>
        </pc:spChg>
        <pc:spChg chg="del">
          <ac:chgData name="Markus Koechl" userId="a95362e8-b09b-4f5e-a2eb-e7ee2ac46313" providerId="ADAL" clId="{502E3ED9-640D-457E-B6C8-CC0A5BF44A6B}" dt="2018-03-22T13:46:03.349" v="639" actId="20577"/>
          <ac:spMkLst>
            <pc:docMk/>
            <pc:sldMk cId="2962096620" sldId="261"/>
            <ac:spMk id="3" creationId="{B1F056A8-780E-4B95-A207-51A3535039FC}"/>
          </ac:spMkLst>
        </pc:spChg>
        <pc:spChg chg="add mod">
          <ac:chgData name="Markus Koechl" userId="a95362e8-b09b-4f5e-a2eb-e7ee2ac46313" providerId="ADAL" clId="{502E3ED9-640D-457E-B6C8-CC0A5BF44A6B}" dt="2018-03-22T14:53:23.255" v="2249" actId="20577"/>
          <ac:spMkLst>
            <pc:docMk/>
            <pc:sldMk cId="2962096620" sldId="261"/>
            <ac:spMk id="4" creationId="{A606E095-5660-45D2-9836-2881B47BD615}"/>
          </ac:spMkLst>
        </pc:spChg>
        <pc:spChg chg="add mod">
          <ac:chgData name="Markus Koechl" userId="a95362e8-b09b-4f5e-a2eb-e7ee2ac46313" providerId="ADAL" clId="{502E3ED9-640D-457E-B6C8-CC0A5BF44A6B}" dt="2018-03-22T15:05:06.652" v="2317" actId="20577"/>
          <ac:spMkLst>
            <pc:docMk/>
            <pc:sldMk cId="2962096620" sldId="261"/>
            <ac:spMk id="5" creationId="{E7BF826B-1D2B-4CA9-AF7B-4B1FD9C1C9FE}"/>
          </ac:spMkLst>
        </pc:spChg>
        <pc:spChg chg="add mod">
          <ac:chgData name="Markus Koechl" userId="a95362e8-b09b-4f5e-a2eb-e7ee2ac46313" providerId="ADAL" clId="{502E3ED9-640D-457E-B6C8-CC0A5BF44A6B}" dt="2018-03-22T14:49:18.441" v="2160" actId="1076"/>
          <ac:spMkLst>
            <pc:docMk/>
            <pc:sldMk cId="2962096620" sldId="261"/>
            <ac:spMk id="6" creationId="{3E53838A-E56E-4E33-800B-92BF72A61ADD}"/>
          </ac:spMkLst>
        </pc:spChg>
        <pc:spChg chg="add mod">
          <ac:chgData name="Markus Koechl" userId="a95362e8-b09b-4f5e-a2eb-e7ee2ac46313" providerId="ADAL" clId="{502E3ED9-640D-457E-B6C8-CC0A5BF44A6B}" dt="2018-03-22T14:49:40.958" v="2162" actId="1076"/>
          <ac:spMkLst>
            <pc:docMk/>
            <pc:sldMk cId="2962096620" sldId="261"/>
            <ac:spMk id="7" creationId="{87F915B8-1D12-404A-B76D-4E48831ACB82}"/>
          </ac:spMkLst>
        </pc:spChg>
        <pc:spChg chg="add mod">
          <ac:chgData name="Markus Koechl" userId="a95362e8-b09b-4f5e-a2eb-e7ee2ac46313" providerId="ADAL" clId="{502E3ED9-640D-457E-B6C8-CC0A5BF44A6B}" dt="2018-03-22T14:49:55.972" v="2164" actId="1076"/>
          <ac:spMkLst>
            <pc:docMk/>
            <pc:sldMk cId="2962096620" sldId="261"/>
            <ac:spMk id="8" creationId="{7C820A89-7E54-4215-9177-354F3259215C}"/>
          </ac:spMkLst>
        </pc:spChg>
        <pc:spChg chg="add mod">
          <ac:chgData name="Markus Koechl" userId="a95362e8-b09b-4f5e-a2eb-e7ee2ac46313" providerId="ADAL" clId="{502E3ED9-640D-457E-B6C8-CC0A5BF44A6B}" dt="2018-03-22T14:51:17.380" v="2182" actId="1076"/>
          <ac:spMkLst>
            <pc:docMk/>
            <pc:sldMk cId="2962096620" sldId="261"/>
            <ac:spMk id="9" creationId="{54F8FF9E-85D9-403C-BAFC-44E78EF75702}"/>
          </ac:spMkLst>
        </pc:spChg>
        <pc:spChg chg="add mod">
          <ac:chgData name="Markus Koechl" userId="a95362e8-b09b-4f5e-a2eb-e7ee2ac46313" providerId="ADAL" clId="{502E3ED9-640D-457E-B6C8-CC0A5BF44A6B}" dt="2018-03-22T14:51:17.380" v="2182" actId="1076"/>
          <ac:spMkLst>
            <pc:docMk/>
            <pc:sldMk cId="2962096620" sldId="261"/>
            <ac:spMk id="10" creationId="{5CA0158A-997D-494F-8076-4FF2BF2C8DE8}"/>
          </ac:spMkLst>
        </pc:spChg>
        <pc:spChg chg="add mod">
          <ac:chgData name="Markus Koechl" userId="a95362e8-b09b-4f5e-a2eb-e7ee2ac46313" providerId="ADAL" clId="{502E3ED9-640D-457E-B6C8-CC0A5BF44A6B}" dt="2018-03-22T14:51:22.575" v="2184" actId="1076"/>
          <ac:spMkLst>
            <pc:docMk/>
            <pc:sldMk cId="2962096620" sldId="261"/>
            <ac:spMk id="11" creationId="{73AED8EF-0337-481D-8BCE-F499C6FC5AD9}"/>
          </ac:spMkLst>
        </pc:spChg>
      </pc:sldChg>
      <pc:sldChg chg="addSp delSp modSp add">
        <pc:chgData name="Markus Koechl" userId="a95362e8-b09b-4f5e-a2eb-e7ee2ac46313" providerId="ADAL" clId="{502E3ED9-640D-457E-B6C8-CC0A5BF44A6B}" dt="2018-03-22T13:57:41.842" v="996" actId="20577"/>
        <pc:sldMkLst>
          <pc:docMk/>
          <pc:sldMk cId="1495259237" sldId="262"/>
        </pc:sldMkLst>
        <pc:spChg chg="del">
          <ac:chgData name="Markus Koechl" userId="a95362e8-b09b-4f5e-a2eb-e7ee2ac46313" providerId="ADAL" clId="{502E3ED9-640D-457E-B6C8-CC0A5BF44A6B}" dt="2018-03-22T13:57:15.042" v="949" actId="20577"/>
          <ac:spMkLst>
            <pc:docMk/>
            <pc:sldMk cId="1495259237" sldId="262"/>
            <ac:spMk id="2" creationId="{51B6C313-859A-46AC-82E4-567D4248C571}"/>
          </ac:spMkLst>
        </pc:spChg>
        <pc:spChg chg="del">
          <ac:chgData name="Markus Koechl" userId="a95362e8-b09b-4f5e-a2eb-e7ee2ac46313" providerId="ADAL" clId="{502E3ED9-640D-457E-B6C8-CC0A5BF44A6B}" dt="2018-03-22T13:57:15.042" v="949" actId="20577"/>
          <ac:spMkLst>
            <pc:docMk/>
            <pc:sldMk cId="1495259237" sldId="262"/>
            <ac:spMk id="3" creationId="{BDCFF39A-2770-4D77-978E-5FD6780AE108}"/>
          </ac:spMkLst>
        </pc:spChg>
        <pc:spChg chg="del">
          <ac:chgData name="Markus Koechl" userId="a95362e8-b09b-4f5e-a2eb-e7ee2ac46313" providerId="ADAL" clId="{502E3ED9-640D-457E-B6C8-CC0A5BF44A6B}" dt="2018-03-22T13:57:15.042" v="949" actId="20577"/>
          <ac:spMkLst>
            <pc:docMk/>
            <pc:sldMk cId="1495259237" sldId="262"/>
            <ac:spMk id="4" creationId="{F905B9E4-DD3C-4A3E-AF19-E64F9004ADD9}"/>
          </ac:spMkLst>
        </pc:spChg>
        <pc:spChg chg="add mod">
          <ac:chgData name="Markus Koechl" userId="a95362e8-b09b-4f5e-a2eb-e7ee2ac46313" providerId="ADAL" clId="{502E3ED9-640D-457E-B6C8-CC0A5BF44A6B}" dt="2018-03-22T13:57:18.448" v="957" actId="20577"/>
          <ac:spMkLst>
            <pc:docMk/>
            <pc:sldMk cId="1495259237" sldId="262"/>
            <ac:spMk id="5" creationId="{56871F1F-E81B-4896-BB73-50C73569ABB1}"/>
          </ac:spMkLst>
        </pc:spChg>
        <pc:spChg chg="add mod">
          <ac:chgData name="Markus Koechl" userId="a95362e8-b09b-4f5e-a2eb-e7ee2ac46313" providerId="ADAL" clId="{502E3ED9-640D-457E-B6C8-CC0A5BF44A6B}" dt="2018-03-22T13:57:41.842" v="996" actId="20577"/>
          <ac:spMkLst>
            <pc:docMk/>
            <pc:sldMk cId="1495259237" sldId="262"/>
            <ac:spMk id="6" creationId="{06EF43C1-27DF-4203-B691-C558EF28D5BE}"/>
          </ac:spMkLst>
        </pc:spChg>
      </pc:sldChg>
      <pc:sldChg chg="modSp add ord">
        <pc:chgData name="Markus Koechl" userId="a95362e8-b09b-4f5e-a2eb-e7ee2ac46313" providerId="ADAL" clId="{502E3ED9-640D-457E-B6C8-CC0A5BF44A6B}" dt="2018-03-22T13:58:33.555" v="1052" actId="20577"/>
        <pc:sldMkLst>
          <pc:docMk/>
          <pc:sldMk cId="4105945515" sldId="263"/>
        </pc:sldMkLst>
        <pc:spChg chg="mod">
          <ac:chgData name="Markus Koechl" userId="a95362e8-b09b-4f5e-a2eb-e7ee2ac46313" providerId="ADAL" clId="{502E3ED9-640D-457E-B6C8-CC0A5BF44A6B}" dt="2018-03-22T13:58:00.452" v="1009" actId="20577"/>
          <ac:spMkLst>
            <pc:docMk/>
            <pc:sldMk cId="4105945515" sldId="263"/>
            <ac:spMk id="5" creationId="{56871F1F-E81B-4896-BB73-50C73569ABB1}"/>
          </ac:spMkLst>
        </pc:spChg>
        <pc:spChg chg="mod">
          <ac:chgData name="Markus Koechl" userId="a95362e8-b09b-4f5e-a2eb-e7ee2ac46313" providerId="ADAL" clId="{502E3ED9-640D-457E-B6C8-CC0A5BF44A6B}" dt="2018-03-22T13:58:33.555" v="1052" actId="20577"/>
          <ac:spMkLst>
            <pc:docMk/>
            <pc:sldMk cId="4105945515" sldId="263"/>
            <ac:spMk id="6" creationId="{06EF43C1-27DF-4203-B691-C558EF28D5BE}"/>
          </ac:spMkLst>
        </pc:spChg>
      </pc:sldChg>
      <pc:sldChg chg="addSp delSp modSp add">
        <pc:chgData name="Markus Koechl" userId="a95362e8-b09b-4f5e-a2eb-e7ee2ac46313" providerId="ADAL" clId="{502E3ED9-640D-457E-B6C8-CC0A5BF44A6B}" dt="2018-03-22T14:05:17.558" v="1119" actId="1076"/>
        <pc:sldMkLst>
          <pc:docMk/>
          <pc:sldMk cId="4161437420" sldId="264"/>
        </pc:sldMkLst>
        <pc:spChg chg="del">
          <ac:chgData name="Markus Koechl" userId="a95362e8-b09b-4f5e-a2eb-e7ee2ac46313" providerId="ADAL" clId="{502E3ED9-640D-457E-B6C8-CC0A5BF44A6B}" dt="2018-03-22T13:59:04.161" v="1054" actId="1076"/>
          <ac:spMkLst>
            <pc:docMk/>
            <pc:sldMk cId="4161437420" sldId="264"/>
            <ac:spMk id="2" creationId="{AFD6E8E3-2BC1-4A61-903E-90004A2FBA05}"/>
          </ac:spMkLst>
        </pc:spChg>
        <pc:spChg chg="del">
          <ac:chgData name="Markus Koechl" userId="a95362e8-b09b-4f5e-a2eb-e7ee2ac46313" providerId="ADAL" clId="{502E3ED9-640D-457E-B6C8-CC0A5BF44A6B}" dt="2018-03-22T13:59:04.161" v="1054" actId="1076"/>
          <ac:spMkLst>
            <pc:docMk/>
            <pc:sldMk cId="4161437420" sldId="264"/>
            <ac:spMk id="3" creationId="{2BC1C529-2E71-4410-B7F2-61DF1A7052FB}"/>
          </ac:spMkLst>
        </pc:spChg>
        <pc:spChg chg="add mod">
          <ac:chgData name="Markus Koechl" userId="a95362e8-b09b-4f5e-a2eb-e7ee2ac46313" providerId="ADAL" clId="{502E3ED9-640D-457E-B6C8-CC0A5BF44A6B}" dt="2018-03-22T13:59:21.391" v="1082" actId="20577"/>
          <ac:spMkLst>
            <pc:docMk/>
            <pc:sldMk cId="4161437420" sldId="264"/>
            <ac:spMk id="4" creationId="{4160C648-FE14-4A06-8E62-84ED84D832A1}"/>
          </ac:spMkLst>
        </pc:spChg>
        <pc:spChg chg="add mod">
          <ac:chgData name="Markus Koechl" userId="a95362e8-b09b-4f5e-a2eb-e7ee2ac46313" providerId="ADAL" clId="{502E3ED9-640D-457E-B6C8-CC0A5BF44A6B}" dt="2018-03-22T14:00:04.054" v="1116" actId="20577"/>
          <ac:spMkLst>
            <pc:docMk/>
            <pc:sldMk cId="4161437420" sldId="264"/>
            <ac:spMk id="5" creationId="{9F5588A9-C25D-4A85-BA6E-E2CCD07D922D}"/>
          </ac:spMkLst>
        </pc:spChg>
        <pc:picChg chg="add mod">
          <ac:chgData name="Markus Koechl" userId="a95362e8-b09b-4f5e-a2eb-e7ee2ac46313" providerId="ADAL" clId="{502E3ED9-640D-457E-B6C8-CC0A5BF44A6B}" dt="2018-03-22T14:05:17.558" v="1119" actId="1076"/>
          <ac:picMkLst>
            <pc:docMk/>
            <pc:sldMk cId="4161437420" sldId="264"/>
            <ac:picMk id="6" creationId="{90B71ED7-ED6A-432C-AE78-FB78C9FA1AA3}"/>
          </ac:picMkLst>
        </pc:picChg>
      </pc:sldChg>
      <pc:sldChg chg="addSp delSp modSp add">
        <pc:chgData name="Markus Koechl" userId="a95362e8-b09b-4f5e-a2eb-e7ee2ac46313" providerId="ADAL" clId="{502E3ED9-640D-457E-B6C8-CC0A5BF44A6B}" dt="2018-03-22T14:20:00.208" v="1460" actId="20577"/>
        <pc:sldMkLst>
          <pc:docMk/>
          <pc:sldMk cId="3565734549" sldId="265"/>
        </pc:sldMkLst>
        <pc:spChg chg="mod">
          <ac:chgData name="Markus Koechl" userId="a95362e8-b09b-4f5e-a2eb-e7ee2ac46313" providerId="ADAL" clId="{502E3ED9-640D-457E-B6C8-CC0A5BF44A6B}" dt="2018-03-22T14:14:31.474" v="1198" actId="20577"/>
          <ac:spMkLst>
            <pc:docMk/>
            <pc:sldMk cId="3565734549" sldId="265"/>
            <ac:spMk id="4" creationId="{4160C648-FE14-4A06-8E62-84ED84D832A1}"/>
          </ac:spMkLst>
        </pc:spChg>
        <pc:spChg chg="mod">
          <ac:chgData name="Markus Koechl" userId="a95362e8-b09b-4f5e-a2eb-e7ee2ac46313" providerId="ADAL" clId="{502E3ED9-640D-457E-B6C8-CC0A5BF44A6B}" dt="2018-03-22T14:20:00.208" v="1460" actId="20577"/>
          <ac:spMkLst>
            <pc:docMk/>
            <pc:sldMk cId="3565734549" sldId="265"/>
            <ac:spMk id="5" creationId="{9F5588A9-C25D-4A85-BA6E-E2CCD07D922D}"/>
          </ac:spMkLst>
        </pc:spChg>
        <pc:picChg chg="add del mod">
          <ac:chgData name="Markus Koechl" userId="a95362e8-b09b-4f5e-a2eb-e7ee2ac46313" providerId="ADAL" clId="{502E3ED9-640D-457E-B6C8-CC0A5BF44A6B}" dt="2018-03-22T14:13:10.405" v="1144" actId="20577"/>
          <ac:picMkLst>
            <pc:docMk/>
            <pc:sldMk cId="3565734549" sldId="265"/>
            <ac:picMk id="3" creationId="{15C5E18D-C225-44F6-9609-117444062129}"/>
          </ac:picMkLst>
        </pc:picChg>
        <pc:picChg chg="mod">
          <ac:chgData name="Markus Koechl" userId="a95362e8-b09b-4f5e-a2eb-e7ee2ac46313" providerId="ADAL" clId="{502E3ED9-640D-457E-B6C8-CC0A5BF44A6B}" dt="2018-03-22T14:14:07.462" v="1178" actId="1076"/>
          <ac:picMkLst>
            <pc:docMk/>
            <pc:sldMk cId="3565734549" sldId="265"/>
            <ac:picMk id="6" creationId="{90B71ED7-ED6A-432C-AE78-FB78C9FA1AA3}"/>
          </ac:picMkLst>
        </pc:picChg>
        <pc:picChg chg="add del mod">
          <ac:chgData name="Markus Koechl" userId="a95362e8-b09b-4f5e-a2eb-e7ee2ac46313" providerId="ADAL" clId="{502E3ED9-640D-457E-B6C8-CC0A5BF44A6B}" dt="2018-03-22T14:15:05.437" v="1220" actId="478"/>
          <ac:picMkLst>
            <pc:docMk/>
            <pc:sldMk cId="3565734549" sldId="265"/>
            <ac:picMk id="7" creationId="{787B2450-6047-4214-924F-5E0BC8FD735B}"/>
          </ac:picMkLst>
        </pc:picChg>
        <pc:picChg chg="add mod">
          <ac:chgData name="Markus Koechl" userId="a95362e8-b09b-4f5e-a2eb-e7ee2ac46313" providerId="ADAL" clId="{502E3ED9-640D-457E-B6C8-CC0A5BF44A6B}" dt="2018-03-22T14:16:30.849" v="1223" actId="1076"/>
          <ac:picMkLst>
            <pc:docMk/>
            <pc:sldMk cId="3565734549" sldId="265"/>
            <ac:picMk id="1026" creationId="{460B5AA3-0D94-4D4E-AE73-D9D16C4423B7}"/>
          </ac:picMkLst>
        </pc:picChg>
      </pc:sldChg>
      <pc:sldChg chg="addSp delSp modSp add">
        <pc:chgData name="Markus Koechl" userId="a95362e8-b09b-4f5e-a2eb-e7ee2ac46313" providerId="ADAL" clId="{502E3ED9-640D-457E-B6C8-CC0A5BF44A6B}" dt="2018-03-22T14:32:01.940" v="1520" actId="20577"/>
        <pc:sldMkLst>
          <pc:docMk/>
          <pc:sldMk cId="1677719295" sldId="266"/>
        </pc:sldMkLst>
        <pc:spChg chg="del">
          <ac:chgData name="Markus Koechl" userId="a95362e8-b09b-4f5e-a2eb-e7ee2ac46313" providerId="ADAL" clId="{502E3ED9-640D-457E-B6C8-CC0A5BF44A6B}" dt="2018-03-22T14:31:48.611" v="1501" actId="20577"/>
          <ac:spMkLst>
            <pc:docMk/>
            <pc:sldMk cId="1677719295" sldId="266"/>
            <ac:spMk id="2" creationId="{59EE9C68-EF6F-497D-8774-9F21FB927C35}"/>
          </ac:spMkLst>
        </pc:spChg>
        <pc:spChg chg="del">
          <ac:chgData name="Markus Koechl" userId="a95362e8-b09b-4f5e-a2eb-e7ee2ac46313" providerId="ADAL" clId="{502E3ED9-640D-457E-B6C8-CC0A5BF44A6B}" dt="2018-03-22T14:31:48.611" v="1501" actId="20577"/>
          <ac:spMkLst>
            <pc:docMk/>
            <pc:sldMk cId="1677719295" sldId="266"/>
            <ac:spMk id="3" creationId="{153712D1-ABAE-4D12-B5EB-F40F66283A34}"/>
          </ac:spMkLst>
        </pc:spChg>
        <pc:spChg chg="add mod">
          <ac:chgData name="Markus Koechl" userId="a95362e8-b09b-4f5e-a2eb-e7ee2ac46313" providerId="ADAL" clId="{502E3ED9-640D-457E-B6C8-CC0A5BF44A6B}" dt="2018-03-22T14:32:01.940" v="1520" actId="20577"/>
          <ac:spMkLst>
            <pc:docMk/>
            <pc:sldMk cId="1677719295" sldId="266"/>
            <ac:spMk id="4" creationId="{E1CEC447-64AC-4789-A2C9-4DD78C6837D0}"/>
          </ac:spMkLst>
        </pc:spChg>
      </pc:sldChg>
      <pc:sldChg chg="addSp delSp modSp add">
        <pc:chgData name="Markus Koechl" userId="a95362e8-b09b-4f5e-a2eb-e7ee2ac46313" providerId="ADAL" clId="{502E3ED9-640D-457E-B6C8-CC0A5BF44A6B}" dt="2018-03-22T14:45:12.229" v="2008" actId="1076"/>
        <pc:sldMkLst>
          <pc:docMk/>
          <pc:sldMk cId="3795393605" sldId="267"/>
        </pc:sldMkLst>
        <pc:spChg chg="del">
          <ac:chgData name="Markus Koechl" userId="a95362e8-b09b-4f5e-a2eb-e7ee2ac46313" providerId="ADAL" clId="{502E3ED9-640D-457E-B6C8-CC0A5BF44A6B}" dt="2018-03-22T14:32:13.691" v="1522" actId="1076"/>
          <ac:spMkLst>
            <pc:docMk/>
            <pc:sldMk cId="3795393605" sldId="267"/>
            <ac:spMk id="2" creationId="{8B1F9A36-6D56-42D3-8E3C-EBE3B7E95D25}"/>
          </ac:spMkLst>
        </pc:spChg>
        <pc:spChg chg="add mod">
          <ac:chgData name="Markus Koechl" userId="a95362e8-b09b-4f5e-a2eb-e7ee2ac46313" providerId="ADAL" clId="{502E3ED9-640D-457E-B6C8-CC0A5BF44A6B}" dt="2018-03-22T14:32:58.079" v="1609" actId="20577"/>
          <ac:spMkLst>
            <pc:docMk/>
            <pc:sldMk cId="3795393605" sldId="267"/>
            <ac:spMk id="3" creationId="{D97720B2-3A37-4FFE-92FA-2ED94C9171DB}"/>
          </ac:spMkLst>
        </pc:spChg>
        <pc:spChg chg="add mod">
          <ac:chgData name="Markus Koechl" userId="a95362e8-b09b-4f5e-a2eb-e7ee2ac46313" providerId="ADAL" clId="{502E3ED9-640D-457E-B6C8-CC0A5BF44A6B}" dt="2018-03-22T14:45:02.070" v="2007" actId="20577"/>
          <ac:spMkLst>
            <pc:docMk/>
            <pc:sldMk cId="3795393605" sldId="267"/>
            <ac:spMk id="4" creationId="{47E1525E-5291-4755-92BF-3DB553A58DF3}"/>
          </ac:spMkLst>
        </pc:spChg>
        <pc:picChg chg="add mod">
          <ac:chgData name="Markus Koechl" userId="a95362e8-b09b-4f5e-a2eb-e7ee2ac46313" providerId="ADAL" clId="{502E3ED9-640D-457E-B6C8-CC0A5BF44A6B}" dt="2018-03-22T14:45:12.229" v="2008" actId="1076"/>
          <ac:picMkLst>
            <pc:docMk/>
            <pc:sldMk cId="3795393605" sldId="267"/>
            <ac:picMk id="2050" creationId="{C8B17AF1-6F0C-438D-B35F-69E78AA69A9E}"/>
          </ac:picMkLst>
        </pc:picChg>
      </pc:sldChg>
      <pc:sldChg chg="modSp add ord">
        <pc:chgData name="Markus Koechl" userId="a95362e8-b09b-4f5e-a2eb-e7ee2ac46313" providerId="ADAL" clId="{502E3ED9-640D-457E-B6C8-CC0A5BF44A6B}" dt="2018-03-22T15:06:44.682" v="2332" actId="20577"/>
        <pc:sldMkLst>
          <pc:docMk/>
          <pc:sldMk cId="2514010303" sldId="268"/>
        </pc:sldMkLst>
        <pc:spChg chg="mod">
          <ac:chgData name="Markus Koechl" userId="a95362e8-b09b-4f5e-a2eb-e7ee2ac46313" providerId="ADAL" clId="{502E3ED9-640D-457E-B6C8-CC0A5BF44A6B}" dt="2018-03-22T15:06:40.551" v="2331" actId="20577"/>
          <ac:spMkLst>
            <pc:docMk/>
            <pc:sldMk cId="2514010303" sldId="268"/>
            <ac:spMk id="4" creationId="{E1CEC447-64AC-4789-A2C9-4DD78C6837D0}"/>
          </ac:spMkLst>
        </pc:spChg>
      </pc:sldChg>
      <pc:sldChg chg="addSp delSp modSp add">
        <pc:chgData name="Markus Koechl" userId="a95362e8-b09b-4f5e-a2eb-e7ee2ac46313" providerId="ADAL" clId="{502E3ED9-640D-457E-B6C8-CC0A5BF44A6B}" dt="2018-03-22T16:19:33.041" v="3520" actId="20577"/>
        <pc:sldMkLst>
          <pc:docMk/>
          <pc:sldMk cId="3230055238" sldId="269"/>
        </pc:sldMkLst>
        <pc:spChg chg="del">
          <ac:chgData name="Markus Koechl" userId="a95362e8-b09b-4f5e-a2eb-e7ee2ac46313" providerId="ADAL" clId="{502E3ED9-640D-457E-B6C8-CC0A5BF44A6B}" dt="2018-03-22T15:07:06.203" v="2334" actId="20577"/>
          <ac:spMkLst>
            <pc:docMk/>
            <pc:sldMk cId="3230055238" sldId="269"/>
            <ac:spMk id="2" creationId="{F55DBA2A-A1AD-4F94-8DDB-789A3B060AD0}"/>
          </ac:spMkLst>
        </pc:spChg>
        <pc:spChg chg="add mod">
          <ac:chgData name="Markus Koechl" userId="a95362e8-b09b-4f5e-a2eb-e7ee2ac46313" providerId="ADAL" clId="{502E3ED9-640D-457E-B6C8-CC0A5BF44A6B}" dt="2018-03-22T15:07:41.891" v="2335" actId="20577"/>
          <ac:spMkLst>
            <pc:docMk/>
            <pc:sldMk cId="3230055238" sldId="269"/>
            <ac:spMk id="3" creationId="{1457730F-4FC4-4250-A53E-B00DC99E1453}"/>
          </ac:spMkLst>
        </pc:spChg>
        <pc:spChg chg="add mod">
          <ac:chgData name="Markus Koechl" userId="a95362e8-b09b-4f5e-a2eb-e7ee2ac46313" providerId="ADAL" clId="{502E3ED9-640D-457E-B6C8-CC0A5BF44A6B}" dt="2018-03-22T16:19:33.041" v="3520" actId="20577"/>
          <ac:spMkLst>
            <pc:docMk/>
            <pc:sldMk cId="3230055238" sldId="269"/>
            <ac:spMk id="4" creationId="{440715DF-54FD-4AFF-AAB3-9ED6240BE3ED}"/>
          </ac:spMkLst>
        </pc:spChg>
        <pc:spChg chg="add mod">
          <ac:chgData name="Markus Koechl" userId="a95362e8-b09b-4f5e-a2eb-e7ee2ac46313" providerId="ADAL" clId="{502E3ED9-640D-457E-B6C8-CC0A5BF44A6B}" dt="2018-03-22T15:22:56.717" v="3100" actId="14100"/>
          <ac:spMkLst>
            <pc:docMk/>
            <pc:sldMk cId="3230055238" sldId="269"/>
            <ac:spMk id="5" creationId="{1470DED7-3CEE-4952-8AD3-1FF8CE19DF81}"/>
          </ac:spMkLst>
        </pc:spChg>
      </pc:sldChg>
      <pc:sldChg chg="addSp delSp modSp add">
        <pc:chgData name="Markus Koechl" userId="a95362e8-b09b-4f5e-a2eb-e7ee2ac46313" providerId="ADAL" clId="{502E3ED9-640D-457E-B6C8-CC0A5BF44A6B}" dt="2018-03-22T16:19:28.725" v="3519" actId="20577"/>
        <pc:sldMkLst>
          <pc:docMk/>
          <pc:sldMk cId="2004840647" sldId="270"/>
        </pc:sldMkLst>
        <pc:spChg chg="mod">
          <ac:chgData name="Markus Koechl" userId="a95362e8-b09b-4f5e-a2eb-e7ee2ac46313" providerId="ADAL" clId="{502E3ED9-640D-457E-B6C8-CC0A5BF44A6B}" dt="2018-03-22T16:19:28.725" v="3519" actId="20577"/>
          <ac:spMkLst>
            <pc:docMk/>
            <pc:sldMk cId="2004840647" sldId="270"/>
            <ac:spMk id="4" creationId="{440715DF-54FD-4AFF-AAB3-9ED6240BE3ED}"/>
          </ac:spMkLst>
        </pc:spChg>
        <pc:spChg chg="del">
          <ac:chgData name="Markus Koechl" userId="a95362e8-b09b-4f5e-a2eb-e7ee2ac46313" providerId="ADAL" clId="{502E3ED9-640D-457E-B6C8-CC0A5BF44A6B}" dt="2018-03-22T15:23:21.285" v="3103" actId="478"/>
          <ac:spMkLst>
            <pc:docMk/>
            <pc:sldMk cId="2004840647" sldId="270"/>
            <ac:spMk id="5" creationId="{1470DED7-3CEE-4952-8AD3-1FF8CE19DF81}"/>
          </ac:spMkLst>
        </pc:spChg>
        <pc:spChg chg="add mod">
          <ac:chgData name="Markus Koechl" userId="a95362e8-b09b-4f5e-a2eb-e7ee2ac46313" providerId="ADAL" clId="{502E3ED9-640D-457E-B6C8-CC0A5BF44A6B}" dt="2018-03-22T15:36:50.906" v="3377" actId="14100"/>
          <ac:spMkLst>
            <pc:docMk/>
            <pc:sldMk cId="2004840647" sldId="270"/>
            <ac:spMk id="7" creationId="{ED4ADC9B-F142-41EC-86D3-F74BDF6D9D67}"/>
          </ac:spMkLst>
        </pc:spChg>
        <pc:picChg chg="add del mod">
          <ac:chgData name="Markus Koechl" userId="a95362e8-b09b-4f5e-a2eb-e7ee2ac46313" providerId="ADAL" clId="{502E3ED9-640D-457E-B6C8-CC0A5BF44A6B}" dt="2018-03-22T15:36:38.151" v="3375" actId="478"/>
          <ac:picMkLst>
            <pc:docMk/>
            <pc:sldMk cId="2004840647" sldId="270"/>
            <ac:picMk id="6" creationId="{ED403AAC-3AEF-43FE-8F3C-DCE89C9D9F39}"/>
          </ac:picMkLst>
        </pc:picChg>
        <pc:picChg chg="add del mod">
          <ac:chgData name="Markus Koechl" userId="a95362e8-b09b-4f5e-a2eb-e7ee2ac46313" providerId="ADAL" clId="{502E3ED9-640D-457E-B6C8-CC0A5BF44A6B}" dt="2018-03-22T15:36:33.291" v="3374" actId="20577"/>
          <ac:picMkLst>
            <pc:docMk/>
            <pc:sldMk cId="2004840647" sldId="270"/>
            <ac:picMk id="9" creationId="{4B9F4355-B30F-4FC8-95E5-DF9A63411720}"/>
          </ac:picMkLst>
        </pc:picChg>
      </pc:sldChg>
      <pc:sldChg chg="addSp delSp modSp add">
        <pc:chgData name="Markus Koechl" userId="a95362e8-b09b-4f5e-a2eb-e7ee2ac46313" providerId="ADAL" clId="{502E3ED9-640D-457E-B6C8-CC0A5BF44A6B}" dt="2018-03-22T16:16:27.939" v="3467" actId="20577"/>
        <pc:sldMkLst>
          <pc:docMk/>
          <pc:sldMk cId="3531556275" sldId="271"/>
        </pc:sldMkLst>
        <pc:spChg chg="mod">
          <ac:chgData name="Markus Koechl" userId="a95362e8-b09b-4f5e-a2eb-e7ee2ac46313" providerId="ADAL" clId="{502E3ED9-640D-457E-B6C8-CC0A5BF44A6B}" dt="2018-03-22T16:16:27.939" v="3467" actId="20577"/>
          <ac:spMkLst>
            <pc:docMk/>
            <pc:sldMk cId="3531556275" sldId="271"/>
            <ac:spMk id="3" creationId="{1457730F-4FC4-4250-A53E-B00DC99E1453}"/>
          </ac:spMkLst>
        </pc:spChg>
        <pc:spChg chg="del mod">
          <ac:chgData name="Markus Koechl" userId="a95362e8-b09b-4f5e-a2eb-e7ee2ac46313" providerId="ADAL" clId="{502E3ED9-640D-457E-B6C8-CC0A5BF44A6B}" dt="2018-03-22T15:37:49.592" v="3428" actId="478"/>
          <ac:spMkLst>
            <pc:docMk/>
            <pc:sldMk cId="3531556275" sldId="271"/>
            <ac:spMk id="4" creationId="{440715DF-54FD-4AFF-AAB3-9ED6240BE3ED}"/>
          </ac:spMkLst>
        </pc:spChg>
        <pc:spChg chg="add mod">
          <ac:chgData name="Markus Koechl" userId="a95362e8-b09b-4f5e-a2eb-e7ee2ac46313" providerId="ADAL" clId="{502E3ED9-640D-457E-B6C8-CC0A5BF44A6B}" dt="2018-03-22T15:37:49.592" v="3428" actId="478"/>
          <ac:spMkLst>
            <pc:docMk/>
            <pc:sldMk cId="3531556275" sldId="271"/>
            <ac:spMk id="5" creationId="{C0D1A2D4-6DBF-414B-A474-981C0A63876A}"/>
          </ac:spMkLst>
        </pc:spChg>
        <pc:spChg chg="del">
          <ac:chgData name="Markus Koechl" userId="a95362e8-b09b-4f5e-a2eb-e7ee2ac46313" providerId="ADAL" clId="{502E3ED9-640D-457E-B6C8-CC0A5BF44A6B}" dt="2018-03-22T15:37:44.851" v="3427" actId="478"/>
          <ac:spMkLst>
            <pc:docMk/>
            <pc:sldMk cId="3531556275" sldId="271"/>
            <ac:spMk id="7" creationId="{ED4ADC9B-F142-41EC-86D3-F74BDF6D9D67}"/>
          </ac:spMkLst>
        </pc:spChg>
        <pc:picChg chg="add mod">
          <ac:chgData name="Markus Koechl" userId="a95362e8-b09b-4f5e-a2eb-e7ee2ac46313" providerId="ADAL" clId="{502E3ED9-640D-457E-B6C8-CC0A5BF44A6B}" dt="2018-03-22T15:38:19.334" v="3433" actId="14100"/>
          <ac:picMkLst>
            <pc:docMk/>
            <pc:sldMk cId="3531556275" sldId="271"/>
            <ac:picMk id="8" creationId="{F7E9512F-6810-46C0-876E-B578CA79C820}"/>
          </ac:picMkLst>
        </pc:picChg>
      </pc:sldChg>
      <pc:sldChg chg="addSp delSp modSp add">
        <pc:chgData name="Markus Koechl" userId="a95362e8-b09b-4f5e-a2eb-e7ee2ac46313" providerId="ADAL" clId="{502E3ED9-640D-457E-B6C8-CC0A5BF44A6B}" dt="2018-03-22T16:19:01.178" v="3502" actId="478"/>
        <pc:sldMkLst>
          <pc:docMk/>
          <pc:sldMk cId="2585760093" sldId="272"/>
        </pc:sldMkLst>
        <pc:spChg chg="mod">
          <ac:chgData name="Markus Koechl" userId="a95362e8-b09b-4f5e-a2eb-e7ee2ac46313" providerId="ADAL" clId="{502E3ED9-640D-457E-B6C8-CC0A5BF44A6B}" dt="2018-03-22T16:16:47.313" v="3488" actId="20577"/>
          <ac:spMkLst>
            <pc:docMk/>
            <pc:sldMk cId="2585760093" sldId="272"/>
            <ac:spMk id="3" creationId="{1457730F-4FC4-4250-A53E-B00DC99E1453}"/>
          </ac:spMkLst>
        </pc:spChg>
        <pc:spChg chg="del">
          <ac:chgData name="Markus Koechl" userId="a95362e8-b09b-4f5e-a2eb-e7ee2ac46313" providerId="ADAL" clId="{502E3ED9-640D-457E-B6C8-CC0A5BF44A6B}" dt="2018-03-22T16:19:01.178" v="3502" actId="478"/>
          <ac:spMkLst>
            <pc:docMk/>
            <pc:sldMk cId="2585760093" sldId="272"/>
            <ac:spMk id="5" creationId="{C0D1A2D4-6DBF-414B-A474-981C0A63876A}"/>
          </ac:spMkLst>
        </pc:spChg>
        <pc:picChg chg="add mod">
          <ac:chgData name="Markus Koechl" userId="a95362e8-b09b-4f5e-a2eb-e7ee2ac46313" providerId="ADAL" clId="{502E3ED9-640D-457E-B6C8-CC0A5BF44A6B}" dt="2018-03-22T16:18:57.690" v="3501" actId="14100"/>
          <ac:picMkLst>
            <pc:docMk/>
            <pc:sldMk cId="2585760093" sldId="272"/>
            <ac:picMk id="4" creationId="{BE21A725-4A58-4D8C-B367-EADC979AAB44}"/>
          </ac:picMkLst>
        </pc:picChg>
        <pc:picChg chg="del">
          <ac:chgData name="Markus Koechl" userId="a95362e8-b09b-4f5e-a2eb-e7ee2ac46313" providerId="ADAL" clId="{502E3ED9-640D-457E-B6C8-CC0A5BF44A6B}" dt="2018-03-22T16:15:51.177" v="3435" actId="478"/>
          <ac:picMkLst>
            <pc:docMk/>
            <pc:sldMk cId="2585760093" sldId="272"/>
            <ac:picMk id="8" creationId="{F7E9512F-6810-46C0-876E-B578CA79C820}"/>
          </ac:picMkLst>
        </pc:picChg>
      </pc:sldChg>
      <pc:sldChg chg="addSp delSp modSp add ord">
        <pc:chgData name="Markus Koechl" userId="a95362e8-b09b-4f5e-a2eb-e7ee2ac46313" providerId="ADAL" clId="{502E3ED9-640D-457E-B6C8-CC0A5BF44A6B}" dt="2018-03-22T16:23:34.208" v="3537" actId="1076"/>
        <pc:sldMkLst>
          <pc:docMk/>
          <pc:sldMk cId="1806431397" sldId="273"/>
        </pc:sldMkLst>
        <pc:spChg chg="mod">
          <ac:chgData name="Markus Koechl" userId="a95362e8-b09b-4f5e-a2eb-e7ee2ac46313" providerId="ADAL" clId="{502E3ED9-640D-457E-B6C8-CC0A5BF44A6B}" dt="2018-03-22T16:19:25.134" v="3518" actId="1076"/>
          <ac:spMkLst>
            <pc:docMk/>
            <pc:sldMk cId="1806431397" sldId="273"/>
            <ac:spMk id="3" creationId="{1457730F-4FC4-4250-A53E-B00DC99E1453}"/>
          </ac:spMkLst>
        </pc:spChg>
        <pc:spChg chg="del">
          <ac:chgData name="Markus Koechl" userId="a95362e8-b09b-4f5e-a2eb-e7ee2ac46313" providerId="ADAL" clId="{502E3ED9-640D-457E-B6C8-CC0A5BF44A6B}" dt="2018-03-22T16:17:12.408" v="3492" actId="478"/>
          <ac:spMkLst>
            <pc:docMk/>
            <pc:sldMk cId="1806431397" sldId="273"/>
            <ac:spMk id="5" creationId="{C0D1A2D4-6DBF-414B-A474-981C0A63876A}"/>
          </ac:spMkLst>
        </pc:spChg>
        <pc:picChg chg="add mod">
          <ac:chgData name="Markus Koechl" userId="a95362e8-b09b-4f5e-a2eb-e7ee2ac46313" providerId="ADAL" clId="{502E3ED9-640D-457E-B6C8-CC0A5BF44A6B}" dt="2018-03-22T16:23:34.208" v="3537" actId="1076"/>
          <ac:picMkLst>
            <pc:docMk/>
            <pc:sldMk cId="1806431397" sldId="273"/>
            <ac:picMk id="4" creationId="{431D137D-EB1B-4B3F-9CB4-912756FD16A4}"/>
          </ac:picMkLst>
        </pc:picChg>
        <pc:picChg chg="add mod">
          <ac:chgData name="Markus Koechl" userId="a95362e8-b09b-4f5e-a2eb-e7ee2ac46313" providerId="ADAL" clId="{502E3ED9-640D-457E-B6C8-CC0A5BF44A6B}" dt="2018-03-22T16:23:34.208" v="3537" actId="1076"/>
          <ac:picMkLst>
            <pc:docMk/>
            <pc:sldMk cId="1806431397" sldId="273"/>
            <ac:picMk id="7" creationId="{2772AA83-6BCA-4BCC-BAFC-F2C4ED350F38}"/>
          </ac:picMkLst>
        </pc:picChg>
      </pc:sldChg>
      <pc:sldChg chg="addSp delSp modSp add">
        <pc:chgData name="Markus Koechl" userId="a95362e8-b09b-4f5e-a2eb-e7ee2ac46313" providerId="ADAL" clId="{502E3ED9-640D-457E-B6C8-CC0A5BF44A6B}" dt="2018-03-22T16:34:19.136" v="4330" actId="20577"/>
        <pc:sldMkLst>
          <pc:docMk/>
          <pc:sldMk cId="310905700" sldId="274"/>
        </pc:sldMkLst>
        <pc:spChg chg="del">
          <ac:chgData name="Markus Koechl" userId="a95362e8-b09b-4f5e-a2eb-e7ee2ac46313" providerId="ADAL" clId="{502E3ED9-640D-457E-B6C8-CC0A5BF44A6B}" dt="2018-03-22T16:24:25.237" v="3539" actId="20577"/>
          <ac:spMkLst>
            <pc:docMk/>
            <pc:sldMk cId="310905700" sldId="274"/>
            <ac:spMk id="2" creationId="{610909C5-D43A-42A6-A6E0-98DE2AC80574}"/>
          </ac:spMkLst>
        </pc:spChg>
        <pc:spChg chg="del">
          <ac:chgData name="Markus Koechl" userId="a95362e8-b09b-4f5e-a2eb-e7ee2ac46313" providerId="ADAL" clId="{502E3ED9-640D-457E-B6C8-CC0A5BF44A6B}" dt="2018-03-22T16:24:25.237" v="3539" actId="20577"/>
          <ac:spMkLst>
            <pc:docMk/>
            <pc:sldMk cId="310905700" sldId="274"/>
            <ac:spMk id="3" creationId="{431EB521-8033-4104-8DAD-DEF9115D5FF0}"/>
          </ac:spMkLst>
        </pc:spChg>
        <pc:spChg chg="add mod">
          <ac:chgData name="Markus Koechl" userId="a95362e8-b09b-4f5e-a2eb-e7ee2ac46313" providerId="ADAL" clId="{502E3ED9-640D-457E-B6C8-CC0A5BF44A6B}" dt="2018-03-22T16:27:08.517" v="3709" actId="20577"/>
          <ac:spMkLst>
            <pc:docMk/>
            <pc:sldMk cId="310905700" sldId="274"/>
            <ac:spMk id="4" creationId="{C239D775-E70C-4448-840A-0B8AAAFCF33D}"/>
          </ac:spMkLst>
        </pc:spChg>
        <pc:spChg chg="add mod">
          <ac:chgData name="Markus Koechl" userId="a95362e8-b09b-4f5e-a2eb-e7ee2ac46313" providerId="ADAL" clId="{502E3ED9-640D-457E-B6C8-CC0A5BF44A6B}" dt="2018-03-22T16:34:19.136" v="4330" actId="20577"/>
          <ac:spMkLst>
            <pc:docMk/>
            <pc:sldMk cId="310905700" sldId="274"/>
            <ac:spMk id="5" creationId="{89DE3C14-1F6C-4748-9B70-9FDFA482E9B1}"/>
          </ac:spMkLst>
        </pc:spChg>
      </pc:sldChg>
      <pc:sldChg chg="addSp delSp modSp add">
        <pc:chgData name="Markus Koechl" userId="a95362e8-b09b-4f5e-a2eb-e7ee2ac46313" providerId="ADAL" clId="{502E3ED9-640D-457E-B6C8-CC0A5BF44A6B}" dt="2018-03-22T17:31:02.218" v="4681" actId="5793"/>
        <pc:sldMkLst>
          <pc:docMk/>
          <pc:sldMk cId="1552663330" sldId="275"/>
        </pc:sldMkLst>
        <pc:spChg chg="del">
          <ac:chgData name="Markus Koechl" userId="a95362e8-b09b-4f5e-a2eb-e7ee2ac46313" providerId="ADAL" clId="{502E3ED9-640D-457E-B6C8-CC0A5BF44A6B}" dt="2018-03-22T17:23:44.649" v="4334" actId="5793"/>
          <ac:spMkLst>
            <pc:docMk/>
            <pc:sldMk cId="1552663330" sldId="275"/>
            <ac:spMk id="2" creationId="{209B2C57-44CB-4C69-AE25-8C6006C7E570}"/>
          </ac:spMkLst>
        </pc:spChg>
        <pc:spChg chg="del">
          <ac:chgData name="Markus Koechl" userId="a95362e8-b09b-4f5e-a2eb-e7ee2ac46313" providerId="ADAL" clId="{502E3ED9-640D-457E-B6C8-CC0A5BF44A6B}" dt="2018-03-22T17:23:44.649" v="4334" actId="5793"/>
          <ac:spMkLst>
            <pc:docMk/>
            <pc:sldMk cId="1552663330" sldId="275"/>
            <ac:spMk id="3" creationId="{42A4ED19-76ED-41CC-8509-A9247E715C8B}"/>
          </ac:spMkLst>
        </pc:spChg>
        <pc:spChg chg="del">
          <ac:chgData name="Markus Koechl" userId="a95362e8-b09b-4f5e-a2eb-e7ee2ac46313" providerId="ADAL" clId="{502E3ED9-640D-457E-B6C8-CC0A5BF44A6B}" dt="2018-03-22T17:23:44.649" v="4334" actId="5793"/>
          <ac:spMkLst>
            <pc:docMk/>
            <pc:sldMk cId="1552663330" sldId="275"/>
            <ac:spMk id="4" creationId="{73E507AF-1F71-4698-AC16-733F53F0A028}"/>
          </ac:spMkLst>
        </pc:spChg>
        <pc:spChg chg="add mod">
          <ac:chgData name="Markus Koechl" userId="a95362e8-b09b-4f5e-a2eb-e7ee2ac46313" providerId="ADAL" clId="{502E3ED9-640D-457E-B6C8-CC0A5BF44A6B}" dt="2018-03-22T17:24:08.566" v="4386" actId="20577"/>
          <ac:spMkLst>
            <pc:docMk/>
            <pc:sldMk cId="1552663330" sldId="275"/>
            <ac:spMk id="5" creationId="{F91A1953-92BD-4034-A62A-622369BE6B89}"/>
          </ac:spMkLst>
        </pc:spChg>
        <pc:spChg chg="add mod">
          <ac:chgData name="Markus Koechl" userId="a95362e8-b09b-4f5e-a2eb-e7ee2ac46313" providerId="ADAL" clId="{502E3ED9-640D-457E-B6C8-CC0A5BF44A6B}" dt="2018-03-22T17:31:02.218" v="4681" actId="5793"/>
          <ac:spMkLst>
            <pc:docMk/>
            <pc:sldMk cId="1552663330" sldId="275"/>
            <ac:spMk id="6" creationId="{F713C4A3-DE66-410F-8A9B-C06EBCAD80B1}"/>
          </ac:spMkLst>
        </pc:spChg>
      </pc:sldChg>
      <pc:sldChg chg="delSp modSp add">
        <pc:chgData name="Markus Koechl" userId="a95362e8-b09b-4f5e-a2eb-e7ee2ac46313" providerId="ADAL" clId="{502E3ED9-640D-457E-B6C8-CC0A5BF44A6B}" dt="2018-03-22T17:39:35.914" v="5260" actId="20577"/>
        <pc:sldMkLst>
          <pc:docMk/>
          <pc:sldMk cId="1947154887" sldId="276"/>
        </pc:sldMkLst>
        <pc:spChg chg="mod">
          <ac:chgData name="Markus Koechl" userId="a95362e8-b09b-4f5e-a2eb-e7ee2ac46313" providerId="ADAL" clId="{502E3ED9-640D-457E-B6C8-CC0A5BF44A6B}" dt="2018-03-22T17:34:45.820" v="4910" actId="20577"/>
          <ac:spMkLst>
            <pc:docMk/>
            <pc:sldMk cId="1947154887" sldId="276"/>
            <ac:spMk id="2" creationId="{21466B6D-BE6D-4316-94AF-72686D118D7A}"/>
          </ac:spMkLst>
        </pc:spChg>
        <pc:spChg chg="mod">
          <ac:chgData name="Markus Koechl" userId="a95362e8-b09b-4f5e-a2eb-e7ee2ac46313" providerId="ADAL" clId="{502E3ED9-640D-457E-B6C8-CC0A5BF44A6B}" dt="2018-03-22T17:36:29.841" v="4987" actId="20577"/>
          <ac:spMkLst>
            <pc:docMk/>
            <pc:sldMk cId="1947154887" sldId="276"/>
            <ac:spMk id="4" creationId="{A606E095-5660-45D2-9836-2881B47BD615}"/>
          </ac:spMkLst>
        </pc:spChg>
        <pc:spChg chg="mod">
          <ac:chgData name="Markus Koechl" userId="a95362e8-b09b-4f5e-a2eb-e7ee2ac46313" providerId="ADAL" clId="{502E3ED9-640D-457E-B6C8-CC0A5BF44A6B}" dt="2018-03-22T17:39:35.914" v="5260" actId="20577"/>
          <ac:spMkLst>
            <pc:docMk/>
            <pc:sldMk cId="1947154887" sldId="276"/>
            <ac:spMk id="5" creationId="{E7BF826B-1D2B-4CA9-AF7B-4B1FD9C1C9FE}"/>
          </ac:spMkLst>
        </pc:spChg>
        <pc:spChg chg="del">
          <ac:chgData name="Markus Koechl" userId="a95362e8-b09b-4f5e-a2eb-e7ee2ac46313" providerId="ADAL" clId="{502E3ED9-640D-457E-B6C8-CC0A5BF44A6B}" dt="2018-03-22T17:34:23.246" v="4884" actId="478"/>
          <ac:spMkLst>
            <pc:docMk/>
            <pc:sldMk cId="1947154887" sldId="276"/>
            <ac:spMk id="6" creationId="{3E53838A-E56E-4E33-800B-92BF72A61ADD}"/>
          </ac:spMkLst>
        </pc:spChg>
        <pc:spChg chg="del">
          <ac:chgData name="Markus Koechl" userId="a95362e8-b09b-4f5e-a2eb-e7ee2ac46313" providerId="ADAL" clId="{502E3ED9-640D-457E-B6C8-CC0A5BF44A6B}" dt="2018-03-22T17:34:21.514" v="4883" actId="478"/>
          <ac:spMkLst>
            <pc:docMk/>
            <pc:sldMk cId="1947154887" sldId="276"/>
            <ac:spMk id="7" creationId="{87F915B8-1D12-404A-B76D-4E48831ACB82}"/>
          </ac:spMkLst>
        </pc:spChg>
        <pc:spChg chg="del">
          <ac:chgData name="Markus Koechl" userId="a95362e8-b09b-4f5e-a2eb-e7ee2ac46313" providerId="ADAL" clId="{502E3ED9-640D-457E-B6C8-CC0A5BF44A6B}" dt="2018-03-22T17:34:23.904" v="4885" actId="478"/>
          <ac:spMkLst>
            <pc:docMk/>
            <pc:sldMk cId="1947154887" sldId="276"/>
            <ac:spMk id="8" creationId="{7C820A89-7E54-4215-9177-354F3259215C}"/>
          </ac:spMkLst>
        </pc:spChg>
        <pc:spChg chg="del">
          <ac:chgData name="Markus Koechl" userId="a95362e8-b09b-4f5e-a2eb-e7ee2ac46313" providerId="ADAL" clId="{502E3ED9-640D-457E-B6C8-CC0A5BF44A6B}" dt="2018-03-22T17:34:16.856" v="4880" actId="478"/>
          <ac:spMkLst>
            <pc:docMk/>
            <pc:sldMk cId="1947154887" sldId="276"/>
            <ac:spMk id="9" creationId="{54F8FF9E-85D9-403C-BAFC-44E78EF75702}"/>
          </ac:spMkLst>
        </pc:spChg>
        <pc:spChg chg="del">
          <ac:chgData name="Markus Koechl" userId="a95362e8-b09b-4f5e-a2eb-e7ee2ac46313" providerId="ADAL" clId="{502E3ED9-640D-457E-B6C8-CC0A5BF44A6B}" dt="2018-03-22T17:34:18.500" v="4881" actId="478"/>
          <ac:spMkLst>
            <pc:docMk/>
            <pc:sldMk cId="1947154887" sldId="276"/>
            <ac:spMk id="10" creationId="{5CA0158A-997D-494F-8076-4FF2BF2C8DE8}"/>
          </ac:spMkLst>
        </pc:spChg>
        <pc:spChg chg="del">
          <ac:chgData name="Markus Koechl" userId="a95362e8-b09b-4f5e-a2eb-e7ee2ac46313" providerId="ADAL" clId="{502E3ED9-640D-457E-B6C8-CC0A5BF44A6B}" dt="2018-03-22T17:34:19.245" v="4882" actId="478"/>
          <ac:spMkLst>
            <pc:docMk/>
            <pc:sldMk cId="1947154887" sldId="276"/>
            <ac:spMk id="11" creationId="{73AED8EF-0337-481D-8BCE-F499C6FC5AD9}"/>
          </ac:spMkLst>
        </pc:spChg>
      </pc:sldChg>
    </pc:docChg>
  </pc:docChgLst>
  <pc:docChgLst>
    <pc:chgData name="Markus Koechl" userId="a95362e8-b09b-4f5e-a2eb-e7ee2ac46313" providerId="ADAL" clId="{C8B77632-2AAD-4AC3-97B2-6DAD5E7650B2}"/>
    <pc:docChg chg="undo custSel addSld modSld">
      <pc:chgData name="Markus Koechl" userId="a95362e8-b09b-4f5e-a2eb-e7ee2ac46313" providerId="ADAL" clId="{C8B77632-2AAD-4AC3-97B2-6DAD5E7650B2}" dt="2018-03-26T08:37:53.634" v="1802" actId="20577"/>
      <pc:docMkLst>
        <pc:docMk/>
      </pc:docMkLst>
      <pc:sldChg chg="addSp delSp modSp">
        <pc:chgData name="Markus Koechl" userId="a95362e8-b09b-4f5e-a2eb-e7ee2ac46313" providerId="ADAL" clId="{C8B77632-2AAD-4AC3-97B2-6DAD5E7650B2}" dt="2018-03-26T08:37:53.634" v="1802" actId="20577"/>
        <pc:sldMkLst>
          <pc:docMk/>
          <pc:sldMk cId="391180521" sldId="259"/>
        </pc:sldMkLst>
        <pc:spChg chg="add mod">
          <ac:chgData name="Markus Koechl" userId="a95362e8-b09b-4f5e-a2eb-e7ee2ac46313" providerId="ADAL" clId="{C8B77632-2AAD-4AC3-97B2-6DAD5E7650B2}" dt="2018-03-26T08:30:43.874" v="1222" actId="20577"/>
          <ac:spMkLst>
            <pc:docMk/>
            <pc:sldMk cId="391180521" sldId="259"/>
            <ac:spMk id="2" creationId="{05416689-0454-4AF8-A0FA-2D015C2B92B2}"/>
          </ac:spMkLst>
        </pc:spChg>
        <pc:spChg chg="add mod">
          <ac:chgData name="Markus Koechl" userId="a95362e8-b09b-4f5e-a2eb-e7ee2ac46313" providerId="ADAL" clId="{C8B77632-2AAD-4AC3-97B2-6DAD5E7650B2}" dt="2018-03-26T08:37:53.634" v="1802" actId="20577"/>
          <ac:spMkLst>
            <pc:docMk/>
            <pc:sldMk cId="391180521" sldId="259"/>
            <ac:spMk id="3" creationId="{368E4155-B3B4-4BB4-8B4E-DF47C1CFF663}"/>
          </ac:spMkLst>
        </pc:spChg>
        <pc:spChg chg="del">
          <ac:chgData name="Markus Koechl" userId="a95362e8-b09b-4f5e-a2eb-e7ee2ac46313" providerId="ADAL" clId="{C8B77632-2AAD-4AC3-97B2-6DAD5E7650B2}" dt="2018-03-26T08:30:22.264" v="1180" actId="20577"/>
          <ac:spMkLst>
            <pc:docMk/>
            <pc:sldMk cId="391180521" sldId="259"/>
            <ac:spMk id="4" creationId="{40F15C25-8698-4F1F-AD4B-86888EE916D6}"/>
          </ac:spMkLst>
        </pc:spChg>
        <pc:spChg chg="del">
          <ac:chgData name="Markus Koechl" userId="a95362e8-b09b-4f5e-a2eb-e7ee2ac46313" providerId="ADAL" clId="{C8B77632-2AAD-4AC3-97B2-6DAD5E7650B2}" dt="2018-03-26T08:30:22.264" v="1180" actId="20577"/>
          <ac:spMkLst>
            <pc:docMk/>
            <pc:sldMk cId="391180521" sldId="259"/>
            <ac:spMk id="5" creationId="{0A3331A8-778F-497B-8CD0-A3F1663C844C}"/>
          </ac:spMkLst>
        </pc:spChg>
      </pc:sldChg>
      <pc:sldChg chg="modSp">
        <pc:chgData name="Markus Koechl" userId="a95362e8-b09b-4f5e-a2eb-e7ee2ac46313" providerId="ADAL" clId="{C8B77632-2AAD-4AC3-97B2-6DAD5E7650B2}" dt="2018-03-23T11:02:18.431" v="328" actId="1076"/>
        <pc:sldMkLst>
          <pc:docMk/>
          <pc:sldMk cId="2962096620" sldId="261"/>
        </pc:sldMkLst>
        <pc:spChg chg="mod">
          <ac:chgData name="Markus Koechl" userId="a95362e8-b09b-4f5e-a2eb-e7ee2ac46313" providerId="ADAL" clId="{C8B77632-2AAD-4AC3-97B2-6DAD5E7650B2}" dt="2018-03-23T11:01:21.410" v="249" actId="14100"/>
          <ac:spMkLst>
            <pc:docMk/>
            <pc:sldMk cId="2962096620" sldId="261"/>
            <ac:spMk id="4" creationId="{A606E095-5660-45D2-9836-2881B47BD615}"/>
          </ac:spMkLst>
        </pc:spChg>
        <pc:spChg chg="mod">
          <ac:chgData name="Markus Koechl" userId="a95362e8-b09b-4f5e-a2eb-e7ee2ac46313" providerId="ADAL" clId="{C8B77632-2AAD-4AC3-97B2-6DAD5E7650B2}" dt="2018-03-23T11:02:05.616" v="327" actId="20577"/>
          <ac:spMkLst>
            <pc:docMk/>
            <pc:sldMk cId="2962096620" sldId="261"/>
            <ac:spMk id="5" creationId="{E7BF826B-1D2B-4CA9-AF7B-4B1FD9C1C9FE}"/>
          </ac:spMkLst>
        </pc:spChg>
        <pc:spChg chg="mod">
          <ac:chgData name="Markus Koechl" userId="a95362e8-b09b-4f5e-a2eb-e7ee2ac46313" providerId="ADAL" clId="{C8B77632-2AAD-4AC3-97B2-6DAD5E7650B2}" dt="2018-03-23T11:01:14.585" v="248" actId="14100"/>
          <ac:spMkLst>
            <pc:docMk/>
            <pc:sldMk cId="2962096620" sldId="261"/>
            <ac:spMk id="6" creationId="{3E53838A-E56E-4E33-800B-92BF72A61ADD}"/>
          </ac:spMkLst>
        </pc:spChg>
        <pc:spChg chg="mod">
          <ac:chgData name="Markus Koechl" userId="a95362e8-b09b-4f5e-a2eb-e7ee2ac46313" providerId="ADAL" clId="{C8B77632-2AAD-4AC3-97B2-6DAD5E7650B2}" dt="2018-03-23T11:01:14.585" v="248" actId="14100"/>
          <ac:spMkLst>
            <pc:docMk/>
            <pc:sldMk cId="2962096620" sldId="261"/>
            <ac:spMk id="7" creationId="{87F915B8-1D12-404A-B76D-4E48831ACB82}"/>
          </ac:spMkLst>
        </pc:spChg>
        <pc:spChg chg="mod">
          <ac:chgData name="Markus Koechl" userId="a95362e8-b09b-4f5e-a2eb-e7ee2ac46313" providerId="ADAL" clId="{C8B77632-2AAD-4AC3-97B2-6DAD5E7650B2}" dt="2018-03-23T11:02:18.431" v="328" actId="1076"/>
          <ac:spMkLst>
            <pc:docMk/>
            <pc:sldMk cId="2962096620" sldId="261"/>
            <ac:spMk id="8" creationId="{7C820A89-7E54-4215-9177-354F3259215C}"/>
          </ac:spMkLst>
        </pc:spChg>
      </pc:sldChg>
      <pc:sldChg chg="modSp">
        <pc:chgData name="Markus Koechl" userId="a95362e8-b09b-4f5e-a2eb-e7ee2ac46313" providerId="ADAL" clId="{C8B77632-2AAD-4AC3-97B2-6DAD5E7650B2}" dt="2018-03-23T11:03:06.601" v="406" actId="20577"/>
        <pc:sldMkLst>
          <pc:docMk/>
          <pc:sldMk cId="1552663330" sldId="275"/>
        </pc:sldMkLst>
        <pc:spChg chg="mod">
          <ac:chgData name="Markus Koechl" userId="a95362e8-b09b-4f5e-a2eb-e7ee2ac46313" providerId="ADAL" clId="{C8B77632-2AAD-4AC3-97B2-6DAD5E7650B2}" dt="2018-03-23T11:03:06.601" v="406" actId="20577"/>
          <ac:spMkLst>
            <pc:docMk/>
            <pc:sldMk cId="1552663330" sldId="275"/>
            <ac:spMk id="6" creationId="{F713C4A3-DE66-410F-8A9B-C06EBCAD80B1}"/>
          </ac:spMkLst>
        </pc:spChg>
      </pc:sldChg>
      <pc:sldChg chg="delSp modSp add">
        <pc:chgData name="Markus Koechl" userId="a95362e8-b09b-4f5e-a2eb-e7ee2ac46313" providerId="ADAL" clId="{C8B77632-2AAD-4AC3-97B2-6DAD5E7650B2}" dt="2018-03-23T10:59:28.280" v="244" actId="5793"/>
        <pc:sldMkLst>
          <pc:docMk/>
          <pc:sldMk cId="4202663341" sldId="277"/>
        </pc:sldMkLst>
        <pc:spChg chg="mod">
          <ac:chgData name="Markus Koechl" userId="a95362e8-b09b-4f5e-a2eb-e7ee2ac46313" providerId="ADAL" clId="{C8B77632-2AAD-4AC3-97B2-6DAD5E7650B2}" dt="2018-03-23T10:57:07.432" v="61" actId="20577"/>
          <ac:spMkLst>
            <pc:docMk/>
            <pc:sldMk cId="4202663341" sldId="277"/>
            <ac:spMk id="4" creationId="{C29B3DF5-E0DE-46AE-8809-D8F4089F1F4C}"/>
          </ac:spMkLst>
        </pc:spChg>
        <pc:spChg chg="mod">
          <ac:chgData name="Markus Koechl" userId="a95362e8-b09b-4f5e-a2eb-e7ee2ac46313" providerId="ADAL" clId="{C8B77632-2AAD-4AC3-97B2-6DAD5E7650B2}" dt="2018-03-23T10:59:28.280" v="244" actId="5793"/>
          <ac:spMkLst>
            <pc:docMk/>
            <pc:sldMk cId="4202663341" sldId="277"/>
            <ac:spMk id="5" creationId="{F8FE615B-7EEB-4C64-A59E-1ACFC565ADE8}"/>
          </ac:spMkLst>
        </pc:spChg>
        <pc:picChg chg="del">
          <ac:chgData name="Markus Koechl" userId="a95362e8-b09b-4f5e-a2eb-e7ee2ac46313" providerId="ADAL" clId="{C8B77632-2AAD-4AC3-97B2-6DAD5E7650B2}" dt="2018-03-23T10:57:31.116" v="62" actId="478"/>
          <ac:picMkLst>
            <pc:docMk/>
            <pc:sldMk cId="4202663341" sldId="277"/>
            <ac:picMk id="3" creationId="{7C2A169E-2BEB-4162-8FA3-E2CA92EA4590}"/>
          </ac:picMkLst>
        </pc:picChg>
        <pc:picChg chg="del">
          <ac:chgData name="Markus Koechl" userId="a95362e8-b09b-4f5e-a2eb-e7ee2ac46313" providerId="ADAL" clId="{C8B77632-2AAD-4AC3-97B2-6DAD5E7650B2}" dt="2018-03-23T10:57:31.736" v="63" actId="478"/>
          <ac:picMkLst>
            <pc:docMk/>
            <pc:sldMk cId="4202663341" sldId="277"/>
            <ac:picMk id="7" creationId="{67E4E72D-8336-40AF-8F9F-50066E521075}"/>
          </ac:picMkLst>
        </pc:picChg>
        <pc:picChg chg="del mod">
          <ac:chgData name="Markus Koechl" userId="a95362e8-b09b-4f5e-a2eb-e7ee2ac46313" providerId="ADAL" clId="{C8B77632-2AAD-4AC3-97B2-6DAD5E7650B2}" dt="2018-03-23T10:57:32.711" v="65" actId="478"/>
          <ac:picMkLst>
            <pc:docMk/>
            <pc:sldMk cId="4202663341" sldId="277"/>
            <ac:picMk id="9" creationId="{025F49CD-7865-470B-A177-93146E65B010}"/>
          </ac:picMkLst>
        </pc:picChg>
        <pc:picChg chg="del">
          <ac:chgData name="Markus Koechl" userId="a95362e8-b09b-4f5e-a2eb-e7ee2ac46313" providerId="ADAL" clId="{C8B77632-2AAD-4AC3-97B2-6DAD5E7650B2}" dt="2018-03-23T10:57:33.152" v="66" actId="478"/>
          <ac:picMkLst>
            <pc:docMk/>
            <pc:sldMk cId="4202663341" sldId="277"/>
            <ac:picMk id="11" creationId="{1340BF1F-3456-4069-B108-7F89DEEB9E12}"/>
          </ac:picMkLst>
        </pc:picChg>
      </pc:sldChg>
      <pc:sldChg chg="modSp add addCm modCm">
        <pc:chgData name="Markus Koechl" userId="a95362e8-b09b-4f5e-a2eb-e7ee2ac46313" providerId="ADAL" clId="{C8B77632-2AAD-4AC3-97B2-6DAD5E7650B2}" dt="2018-03-26T07:29:29.026" v="968" actId="20577"/>
        <pc:sldMkLst>
          <pc:docMk/>
          <pc:sldMk cId="3147879415" sldId="278"/>
        </pc:sldMkLst>
        <pc:spChg chg="mod">
          <ac:chgData name="Markus Koechl" userId="a95362e8-b09b-4f5e-a2eb-e7ee2ac46313" providerId="ADAL" clId="{C8B77632-2AAD-4AC3-97B2-6DAD5E7650B2}" dt="2018-03-23T11:04:45.101" v="556" actId="20577"/>
          <ac:spMkLst>
            <pc:docMk/>
            <pc:sldMk cId="3147879415" sldId="278"/>
            <ac:spMk id="4" creationId="{C29B3DF5-E0DE-46AE-8809-D8F4089F1F4C}"/>
          </ac:spMkLst>
        </pc:spChg>
        <pc:spChg chg="mod">
          <ac:chgData name="Markus Koechl" userId="a95362e8-b09b-4f5e-a2eb-e7ee2ac46313" providerId="ADAL" clId="{C8B77632-2AAD-4AC3-97B2-6DAD5E7650B2}" dt="2018-03-26T07:29:29.026" v="968" actId="20577"/>
          <ac:spMkLst>
            <pc:docMk/>
            <pc:sldMk cId="3147879415" sldId="278"/>
            <ac:spMk id="5" creationId="{F8FE615B-7EEB-4C64-A59E-1ACFC565ADE8}"/>
          </ac:spMkLst>
        </pc:spChg>
      </pc:sldChg>
      <pc:sldChg chg="addSp delSp modSp add">
        <pc:chgData name="Markus Koechl" userId="a95362e8-b09b-4f5e-a2eb-e7ee2ac46313" providerId="ADAL" clId="{C8B77632-2AAD-4AC3-97B2-6DAD5E7650B2}" dt="2018-03-23T11:11:05.312" v="956" actId="6549"/>
        <pc:sldMkLst>
          <pc:docMk/>
          <pc:sldMk cId="458686767" sldId="279"/>
        </pc:sldMkLst>
        <pc:spChg chg="mod">
          <ac:chgData name="Markus Koechl" userId="a95362e8-b09b-4f5e-a2eb-e7ee2ac46313" providerId="ADAL" clId="{C8B77632-2AAD-4AC3-97B2-6DAD5E7650B2}" dt="2018-03-23T11:11:05.312" v="956" actId="6549"/>
          <ac:spMkLst>
            <pc:docMk/>
            <pc:sldMk cId="458686767" sldId="279"/>
            <ac:spMk id="4" creationId="{C29B3DF5-E0DE-46AE-8809-D8F4089F1F4C}"/>
          </ac:spMkLst>
        </pc:spChg>
        <pc:spChg chg="mod">
          <ac:chgData name="Markus Koechl" userId="a95362e8-b09b-4f5e-a2eb-e7ee2ac46313" providerId="ADAL" clId="{C8B77632-2AAD-4AC3-97B2-6DAD5E7650B2}" dt="2018-03-23T11:08:40.260" v="952" actId="113"/>
          <ac:spMkLst>
            <pc:docMk/>
            <pc:sldMk cId="458686767" sldId="279"/>
            <ac:spMk id="5" creationId="{F8FE615B-7EEB-4C64-A59E-1ACFC565ADE8}"/>
          </ac:spMkLst>
        </pc:spChg>
        <pc:picChg chg="add mod">
          <ac:chgData name="Markus Koechl" userId="a95362e8-b09b-4f5e-a2eb-e7ee2ac46313" providerId="ADAL" clId="{C8B77632-2AAD-4AC3-97B2-6DAD5E7650B2}" dt="2018-03-23T11:07:36.698" v="861" actId="1076"/>
          <ac:picMkLst>
            <pc:docMk/>
            <pc:sldMk cId="458686767" sldId="279"/>
            <ac:picMk id="2" creationId="{ECFB3306-E292-46AB-BA84-284A2C01C2E8}"/>
          </ac:picMkLst>
        </pc:picChg>
        <pc:picChg chg="add del mod">
          <ac:chgData name="Markus Koechl" userId="a95362e8-b09b-4f5e-a2eb-e7ee2ac46313" providerId="ADAL" clId="{C8B77632-2AAD-4AC3-97B2-6DAD5E7650B2}" dt="2018-03-23T11:10:52.227" v="955" actId="478"/>
          <ac:picMkLst>
            <pc:docMk/>
            <pc:sldMk cId="458686767" sldId="279"/>
            <ac:picMk id="3" creationId="{B38FFFEF-A787-405D-9B7E-B3B59AE19ACB}"/>
          </ac:picMkLst>
        </pc:picChg>
      </pc:sldChg>
      <pc:sldChg chg="delSp modSp add addCm modCm">
        <pc:chgData name="Markus Koechl" userId="a95362e8-b09b-4f5e-a2eb-e7ee2ac46313" providerId="ADAL" clId="{C8B77632-2AAD-4AC3-97B2-6DAD5E7650B2}" dt="2018-03-26T07:30:44.542" v="972" actId="20577"/>
        <pc:sldMkLst>
          <pc:docMk/>
          <pc:sldMk cId="4002911992" sldId="280"/>
        </pc:sldMkLst>
        <pc:spChg chg="mod">
          <ac:chgData name="Markus Koechl" userId="a95362e8-b09b-4f5e-a2eb-e7ee2ac46313" providerId="ADAL" clId="{C8B77632-2AAD-4AC3-97B2-6DAD5E7650B2}" dt="2018-03-26T07:29:45.545" v="969" actId="6549"/>
          <ac:spMkLst>
            <pc:docMk/>
            <pc:sldMk cId="4002911992" sldId="280"/>
            <ac:spMk id="5" creationId="{F8FE615B-7EEB-4C64-A59E-1ACFC565ADE8}"/>
          </ac:spMkLst>
        </pc:spChg>
        <pc:picChg chg="del">
          <ac:chgData name="Markus Koechl" userId="a95362e8-b09b-4f5e-a2eb-e7ee2ac46313" providerId="ADAL" clId="{C8B77632-2AAD-4AC3-97B2-6DAD5E7650B2}" dt="2018-03-26T07:29:55.743" v="970" actId="478"/>
          <ac:picMkLst>
            <pc:docMk/>
            <pc:sldMk cId="4002911992" sldId="280"/>
            <ac:picMk id="2" creationId="{ECFB3306-E292-46AB-BA84-284A2C01C2E8}"/>
          </ac:picMkLst>
        </pc:picChg>
      </pc:sldChg>
      <pc:sldChg chg="delSp modSp add addCm modCm">
        <pc:chgData name="Markus Koechl" userId="a95362e8-b09b-4f5e-a2eb-e7ee2ac46313" providerId="ADAL" clId="{C8B77632-2AAD-4AC3-97B2-6DAD5E7650B2}" dt="2018-03-26T08:29:46.423" v="1179" actId="20577"/>
        <pc:sldMkLst>
          <pc:docMk/>
          <pc:sldMk cId="1918212490" sldId="281"/>
        </pc:sldMkLst>
        <pc:spChg chg="mod">
          <ac:chgData name="Markus Koechl" userId="a95362e8-b09b-4f5e-a2eb-e7ee2ac46313" providerId="ADAL" clId="{C8B77632-2AAD-4AC3-97B2-6DAD5E7650B2}" dt="2018-03-26T08:29:33.371" v="1177" actId="20577"/>
          <ac:spMkLst>
            <pc:docMk/>
            <pc:sldMk cId="1918212490" sldId="281"/>
            <ac:spMk id="4" creationId="{47E1525E-5291-4755-92BF-3DB553A58DF3}"/>
          </ac:spMkLst>
        </pc:spChg>
        <pc:picChg chg="del">
          <ac:chgData name="Markus Koechl" userId="a95362e8-b09b-4f5e-a2eb-e7ee2ac46313" providerId="ADAL" clId="{C8B77632-2AAD-4AC3-97B2-6DAD5E7650B2}" dt="2018-03-26T07:32:07.778" v="984" actId="478"/>
          <ac:picMkLst>
            <pc:docMk/>
            <pc:sldMk cId="1918212490" sldId="281"/>
            <ac:picMk id="2050" creationId="{C8B17AF1-6F0C-438D-B35F-69E78AA69A9E}"/>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1">
    <p:bg>
      <p:bgPr>
        <a:gradFill>
          <a:gsLst>
            <a:gs pos="66000">
              <a:schemeClr val="bg1"/>
            </a:gs>
            <a:gs pos="100000">
              <a:schemeClr val="bg2"/>
            </a:gs>
            <a:gs pos="2000">
              <a:schemeClr val="bg1"/>
            </a:gs>
          </a:gsLst>
          <a:path path="circle">
            <a:fillToRect r="100000" b="100000"/>
          </a:path>
        </a:gradFill>
        <a:effectLst/>
      </p:bgPr>
    </p:bg>
    <p:spTree>
      <p:nvGrpSpPr>
        <p:cNvPr id="1" name=""/>
        <p:cNvGrpSpPr/>
        <p:nvPr/>
      </p:nvGrpSpPr>
      <p:grpSpPr>
        <a:xfrm>
          <a:off x="0" y="0"/>
          <a:ext cx="0" cy="0"/>
          <a:chOff x="0" y="0"/>
          <a:chExt cx="0" cy="0"/>
        </a:xfrm>
      </p:grpSpPr>
      <p:sp>
        <p:nvSpPr>
          <p:cNvPr id="53" name="Text Placeholder 744"/>
          <p:cNvSpPr>
            <a:spLocks noGrp="1"/>
          </p:cNvSpPr>
          <p:nvPr>
            <p:ph type="body" sz="quarter" idx="10" hasCustomPrompt="1"/>
          </p:nvPr>
        </p:nvSpPr>
        <p:spPr>
          <a:xfrm>
            <a:off x="4366573" y="3577192"/>
            <a:ext cx="4420957"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
        <p:nvSpPr>
          <p:cNvPr id="54" name="Text Placeholder 744"/>
          <p:cNvSpPr>
            <a:spLocks noGrp="1"/>
          </p:cNvSpPr>
          <p:nvPr>
            <p:ph type="body" sz="quarter" idx="11" hasCustomPrompt="1"/>
          </p:nvPr>
        </p:nvSpPr>
        <p:spPr>
          <a:xfrm>
            <a:off x="4366573" y="4079949"/>
            <a:ext cx="4420957" cy="249466"/>
          </a:xfrm>
          <a:prstGeom prst="rect">
            <a:avLst/>
          </a:prstGeom>
        </p:spPr>
        <p:txBody>
          <a:bodyPr/>
          <a:lstStyle>
            <a:lvl1pPr>
              <a:defRPr sz="180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55" name="Rectangle 54"/>
          <p:cNvSpPr/>
          <p:nvPr/>
        </p:nvSpPr>
        <p:spPr>
          <a:xfrm>
            <a:off x="0" y="1"/>
            <a:ext cx="9144000" cy="141515"/>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6" name="Text Placeholder 744"/>
          <p:cNvSpPr>
            <a:spLocks noGrp="1"/>
          </p:cNvSpPr>
          <p:nvPr>
            <p:ph type="body" sz="quarter" idx="13" hasCustomPrompt="1"/>
          </p:nvPr>
        </p:nvSpPr>
        <p:spPr>
          <a:xfrm>
            <a:off x="4366573" y="3261364"/>
            <a:ext cx="4420957" cy="315829"/>
          </a:xfrm>
          <a:prstGeom prst="rect">
            <a:avLst/>
          </a:prstGeom>
        </p:spPr>
        <p:txBody>
          <a:bodyPr bIns="0" anchor="b" anchorCtr="0"/>
          <a:lstStyle>
            <a:lvl1pPr>
              <a:defRPr lang="en-US" sz="15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Subtitle</a:t>
            </a:r>
          </a:p>
        </p:txBody>
      </p:sp>
      <p:sp>
        <p:nvSpPr>
          <p:cNvPr id="67" name="Text Placeholder 744"/>
          <p:cNvSpPr>
            <a:spLocks noGrp="1"/>
          </p:cNvSpPr>
          <p:nvPr>
            <p:ph type="body" sz="quarter" idx="14" hasCustomPrompt="1"/>
          </p:nvPr>
        </p:nvSpPr>
        <p:spPr>
          <a:xfrm>
            <a:off x="4366573" y="4353563"/>
            <a:ext cx="4420957" cy="311428"/>
          </a:xfrm>
          <a:prstGeom prst="rect">
            <a:avLst/>
          </a:prstGeom>
        </p:spPr>
        <p:txBody>
          <a:bodyPr/>
          <a:lstStyle>
            <a:lvl1pPr>
              <a:defRPr lang="en-US" sz="1500" kern="1200" baseline="0" dirty="0" smtClean="0">
                <a:solidFill>
                  <a:schemeClr val="bg2">
                    <a:lumMod val="7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Title/Role</a:t>
            </a:r>
          </a:p>
        </p:txBody>
      </p:sp>
      <p:sp>
        <p:nvSpPr>
          <p:cNvPr id="32" name="Isosceles Triangle 31"/>
          <p:cNvSpPr/>
          <p:nvPr/>
        </p:nvSpPr>
        <p:spPr>
          <a:xfrm rot="10800000">
            <a:off x="617818" y="3995578"/>
            <a:ext cx="686680" cy="514498"/>
          </a:xfrm>
          <a:prstGeom prst="triangle">
            <a:avLst/>
          </a:prstGeom>
          <a:solidFill>
            <a:srgbClr val="FFC000">
              <a:alpha val="70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a:off x="617819" y="2966581"/>
            <a:ext cx="1373363" cy="102899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5" name="Rectangle 34"/>
          <p:cNvSpPr/>
          <p:nvPr/>
        </p:nvSpPr>
        <p:spPr>
          <a:xfrm>
            <a:off x="1987938" y="2982471"/>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6" name="Isosceles Triangle 35"/>
          <p:cNvSpPr/>
          <p:nvPr/>
        </p:nvSpPr>
        <p:spPr>
          <a:xfrm rot="10800000">
            <a:off x="1304501" y="2966581"/>
            <a:ext cx="1373363" cy="1028998"/>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7" name="Isosceles Triangle 36"/>
          <p:cNvSpPr/>
          <p:nvPr/>
        </p:nvSpPr>
        <p:spPr>
          <a:xfrm>
            <a:off x="961162" y="4228997"/>
            <a:ext cx="375146" cy="281080"/>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8" name="Isosceles Triangle 37"/>
          <p:cNvSpPr/>
          <p:nvPr/>
        </p:nvSpPr>
        <p:spPr>
          <a:xfrm>
            <a:off x="1146827" y="377531"/>
            <a:ext cx="397246" cy="29763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Isosceles Triangle 38"/>
          <p:cNvSpPr/>
          <p:nvPr/>
        </p:nvSpPr>
        <p:spPr>
          <a:xfrm>
            <a:off x="4135773" y="917070"/>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39"/>
          <p:cNvSpPr/>
          <p:nvPr/>
        </p:nvSpPr>
        <p:spPr>
          <a:xfrm>
            <a:off x="4366571" y="1272282"/>
            <a:ext cx="461596" cy="345853"/>
          </a:xfrm>
          <a:prstGeom prst="triangle">
            <a:avLst/>
          </a:prstGeom>
          <a:solidFill>
            <a:srgbClr val="FFC000">
              <a:alpha val="51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3" name="Isosceles Triangle 42"/>
          <p:cNvSpPr/>
          <p:nvPr/>
        </p:nvSpPr>
        <p:spPr>
          <a:xfrm rot="10800000">
            <a:off x="4135773" y="1262922"/>
            <a:ext cx="461596" cy="345853"/>
          </a:xfrm>
          <a:prstGeom prst="triangle">
            <a:avLst/>
          </a:prstGeom>
          <a:solidFill>
            <a:srgbClr val="FFC000">
              <a:alpha val="75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4" name="Isosceles Triangle 43"/>
          <p:cNvSpPr/>
          <p:nvPr/>
        </p:nvSpPr>
        <p:spPr>
          <a:xfrm rot="10800000">
            <a:off x="1146828" y="672311"/>
            <a:ext cx="1688709" cy="1265271"/>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6" name="Rectangle 45"/>
          <p:cNvSpPr/>
          <p:nvPr/>
        </p:nvSpPr>
        <p:spPr>
          <a:xfrm>
            <a:off x="2835537" y="672310"/>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7" name="Isosceles Triangle 46"/>
          <p:cNvSpPr/>
          <p:nvPr/>
        </p:nvSpPr>
        <p:spPr>
          <a:xfrm>
            <a:off x="3447949" y="908588"/>
            <a:ext cx="918622" cy="688280"/>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8" name="Isosceles Triangle 47"/>
          <p:cNvSpPr/>
          <p:nvPr/>
        </p:nvSpPr>
        <p:spPr>
          <a:xfrm rot="10800000">
            <a:off x="4598367" y="1262922"/>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9" name="Isosceles Triangle 48"/>
          <p:cNvSpPr/>
          <p:nvPr/>
        </p:nvSpPr>
        <p:spPr>
          <a:xfrm>
            <a:off x="617357" y="1519200"/>
            <a:ext cx="559194" cy="418978"/>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0" name="Isosceles Triangle 49"/>
          <p:cNvSpPr/>
          <p:nvPr/>
        </p:nvSpPr>
        <p:spPr>
          <a:xfrm rot="10800000">
            <a:off x="2674620" y="2970500"/>
            <a:ext cx="407902" cy="305621"/>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7" name="Rectangle 56"/>
          <p:cNvSpPr/>
          <p:nvPr/>
        </p:nvSpPr>
        <p:spPr>
          <a:xfrm>
            <a:off x="208286" y="4252825"/>
            <a:ext cx="3559302" cy="861330"/>
          </a:xfrm>
          <a:prstGeom prst="rect">
            <a:avLst/>
          </a:prstGeom>
          <a:blipFill dpi="0" rotWithShape="1">
            <a:blip r:embed="rId2">
              <a:alphaModFix amt="12000"/>
            </a:blip>
            <a:srcRect/>
            <a:stretch>
              <a:fillRect t="-3913" b="-39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0" name="Isosceles Triangle 59"/>
          <p:cNvSpPr/>
          <p:nvPr/>
        </p:nvSpPr>
        <p:spPr>
          <a:xfrm rot="10800000">
            <a:off x="3447950" y="1596869"/>
            <a:ext cx="1828103" cy="1369712"/>
          </a:xfrm>
          <a:prstGeom prst="triangle">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1" name="Freeform 60"/>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solidFill>
            <a:schemeClr val="bg1"/>
          </a:solidFill>
          <a:ln>
            <a:solidFill>
              <a:schemeClr val="bg2"/>
            </a:solidFill>
          </a:ln>
          <a:effectLst>
            <a:outerShdw blurRad="50800" dist="381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2" name="Freeform 61"/>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gradFill>
            <a:gsLst>
              <a:gs pos="66000">
                <a:schemeClr val="bg1"/>
              </a:gs>
              <a:gs pos="100000">
                <a:schemeClr val="bg2"/>
              </a:gs>
              <a:gs pos="2000">
                <a:schemeClr val="bg1"/>
              </a:gs>
            </a:gsLst>
            <a:path path="circle">
              <a:fillToRect r="100000" b="100000"/>
            </a:path>
          </a:gra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039" y="2265702"/>
            <a:ext cx="2223700" cy="372759"/>
          </a:xfrm>
          <a:prstGeom prst="rect">
            <a:avLst/>
          </a:prstGeom>
        </p:spPr>
      </p:pic>
      <p:sp>
        <p:nvSpPr>
          <p:cNvPr id="68" name="Isosceles Triangle 67"/>
          <p:cNvSpPr/>
          <p:nvPr/>
        </p:nvSpPr>
        <p:spPr>
          <a:xfrm>
            <a:off x="199061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9" name="Parallelogram 68"/>
          <p:cNvSpPr/>
          <p:nvPr/>
        </p:nvSpPr>
        <p:spPr>
          <a:xfrm flipH="1">
            <a:off x="2271135" y="1519197"/>
            <a:ext cx="841772" cy="418385"/>
          </a:xfrm>
          <a:prstGeom prst="parallelogram">
            <a:avLst>
              <a:gd name="adj" fmla="val 66403"/>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70" name="Isosceles Triangle 69"/>
          <p:cNvSpPr/>
          <p:nvPr/>
        </p:nvSpPr>
        <p:spPr>
          <a:xfrm>
            <a:off x="311584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51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53">
                                            <p:txEl>
                                              <p:pRg st="0" end="0"/>
                                            </p:txEl>
                                          </p:spTgt>
                                        </p:tgtEl>
                                        <p:attrNameLst>
                                          <p:attrName>style.visibility</p:attrName>
                                        </p:attrNameLst>
                                      </p:cBhvr>
                                      <p:to>
                                        <p:strVal val="visible"/>
                                      </p:to>
                                    </p:set>
                                    <p:animEffect transition="in" filter="fade">
                                      <p:cBhvr>
                                        <p:cTn id="10" dur="750"/>
                                        <p:tgtEl>
                                          <p:spTgt spid="53">
                                            <p:txEl>
                                              <p:pRg st="0" end="0"/>
                                            </p:txEl>
                                          </p:spTgt>
                                        </p:tgtEl>
                                      </p:cBhvr>
                                    </p:animEffect>
                                  </p:childTnLst>
                                </p:cTn>
                              </p:par>
                              <p:par>
                                <p:cTn id="11" presetID="10" presetClass="entr" presetSubtype="0" fill="hold" grpId="0" nodeType="withEffect">
                                  <p:stCondLst>
                                    <p:cond delay="2250"/>
                                  </p:st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fade">
                                      <p:cBhvr>
                                        <p:cTn id="13" dur="750"/>
                                        <p:tgtEl>
                                          <p:spTgt spid="54">
                                            <p:txEl>
                                              <p:pRg st="0" end="0"/>
                                            </p:txEl>
                                          </p:spTgt>
                                        </p:tgtEl>
                                      </p:cBhvr>
                                    </p:animEffect>
                                  </p:childTnLst>
                                </p:cTn>
                              </p:par>
                              <p:par>
                                <p:cTn id="14" presetID="10" presetClass="entr" presetSubtype="0" fill="hold" grpId="0" nodeType="withEffect">
                                  <p:stCondLst>
                                    <p:cond delay="2750"/>
                                  </p:stCondLst>
                                  <p:childTnLst>
                                    <p:set>
                                      <p:cBhvr>
                                        <p:cTn id="15" dur="1" fill="hold">
                                          <p:stCondLst>
                                            <p:cond delay="0"/>
                                          </p:stCondLst>
                                        </p:cTn>
                                        <p:tgtEl>
                                          <p:spTgt spid="67">
                                            <p:txEl>
                                              <p:pRg st="0" end="0"/>
                                            </p:txEl>
                                          </p:spTgt>
                                        </p:tgtEl>
                                        <p:attrNameLst>
                                          <p:attrName>style.visibility</p:attrName>
                                        </p:attrNameLst>
                                      </p:cBhvr>
                                      <p:to>
                                        <p:strVal val="visible"/>
                                      </p:to>
                                    </p:set>
                                    <p:animEffect transition="in" filter="fade">
                                      <p:cBhvr>
                                        <p:cTn id="16" dur="750"/>
                                        <p:tgtEl>
                                          <p:spTgt spid="67">
                                            <p:txEl>
                                              <p:pRg st="0" end="0"/>
                                            </p:txEl>
                                          </p:spTgt>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par>
                                <p:cTn id="22" presetID="16" presetClass="entr" presetSubtype="37"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barn(outVertical)">
                                      <p:cBhvr>
                                        <p:cTn id="24" dur="1000"/>
                                        <p:tgtEl>
                                          <p:spTgt spid="57"/>
                                        </p:tgtEl>
                                      </p:cBhvr>
                                    </p:animEffect>
                                  </p:childTnLst>
                                </p:cTn>
                              </p:par>
                            </p:childTnLst>
                          </p:cTn>
                        </p:par>
                        <p:par>
                          <p:cTn id="25" fill="hold">
                            <p:stCondLst>
                              <p:cond delay="3500"/>
                            </p:stCondLst>
                            <p:childTnLst>
                              <p:par>
                                <p:cTn id="26" presetID="21" presetClass="entr" presetSubtype="1"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heel(1)">
                                      <p:cBhvr>
                                        <p:cTn id="28" dur="1500"/>
                                        <p:tgtEl>
                                          <p:spTgt spid="7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heel(1)">
                                      <p:cBhvr>
                                        <p:cTn id="31" dur="1500"/>
                                        <p:tgtEl>
                                          <p:spTgt spid="68"/>
                                        </p:tgtEl>
                                      </p:cBhvr>
                                    </p:animEffect>
                                  </p:childTnLst>
                                </p:cTn>
                              </p:par>
                              <p:par>
                                <p:cTn id="32" presetID="21" presetClass="entr" presetSubtype="2"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heel(2)">
                                      <p:cBhvr>
                                        <p:cTn id="34" dur="1500"/>
                                        <p:tgtEl>
                                          <p:spTgt spid="69"/>
                                        </p:tgtEl>
                                      </p:cBhvr>
                                    </p:animEffect>
                                  </p:childTnLst>
                                </p:cTn>
                              </p:par>
                            </p:childTnLst>
                          </p:cTn>
                        </p:par>
                        <p:par>
                          <p:cTn id="35" fill="hold">
                            <p:stCondLst>
                              <p:cond delay="5000"/>
                            </p:stCondLst>
                            <p:childTnLst>
                              <p:par>
                                <p:cTn id="36" presetID="12" presetClass="entr" presetSubtype="8"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p:tgtEl>
                                          <p:spTgt spid="60"/>
                                        </p:tgtEl>
                                        <p:attrNameLst>
                                          <p:attrName>ppt_x</p:attrName>
                                        </p:attrNameLst>
                                      </p:cBhvr>
                                      <p:tavLst>
                                        <p:tav tm="0">
                                          <p:val>
                                            <p:strVal val="#ppt_x-#ppt_w*1.125000"/>
                                          </p:val>
                                        </p:tav>
                                        <p:tav tm="100000">
                                          <p:val>
                                            <p:strVal val="#ppt_x"/>
                                          </p:val>
                                        </p:tav>
                                      </p:tavLst>
                                    </p:anim>
                                    <p:animEffect transition="in" filter="wipe(right)">
                                      <p:cBhvr>
                                        <p:cTn id="39" dur="5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p:tgtEl>
                                          <p:spTgt spid="36"/>
                                        </p:tgtEl>
                                        <p:attrNameLst>
                                          <p:attrName>ppt_y</p:attrName>
                                        </p:attrNameLst>
                                      </p:cBhvr>
                                      <p:tavLst>
                                        <p:tav tm="0">
                                          <p:val>
                                            <p:strVal val="#ppt_y-#ppt_h*1.125000"/>
                                          </p:val>
                                        </p:tav>
                                        <p:tav tm="100000">
                                          <p:val>
                                            <p:strVal val="#ppt_y"/>
                                          </p:val>
                                        </p:tav>
                                      </p:tavLst>
                                    </p:anim>
                                    <p:animEffect transition="in" filter="wipe(down)">
                                      <p:cBhvr>
                                        <p:cTn id="43" dur="500"/>
                                        <p:tgtEl>
                                          <p:spTgt spid="36"/>
                                        </p:tgtEl>
                                      </p:cBhvr>
                                    </p:animEffect>
                                  </p:childTnLst>
                                </p:cTn>
                              </p:par>
                              <p:par>
                                <p:cTn id="44" presetID="12" presetClass="entr" presetSubtype="2" fill="hold" grpId="0" nodeType="withEffect">
                                  <p:stCondLst>
                                    <p:cond delay="50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ppt_x</p:attrName>
                                        </p:attrNameLst>
                                      </p:cBhvr>
                                      <p:tavLst>
                                        <p:tav tm="0">
                                          <p:val>
                                            <p:strVal val="#ppt_x+#ppt_w*1.125000"/>
                                          </p:val>
                                        </p:tav>
                                        <p:tav tm="100000">
                                          <p:val>
                                            <p:strVal val="#ppt_x"/>
                                          </p:val>
                                        </p:tav>
                                      </p:tavLst>
                                    </p:anim>
                                    <p:animEffect transition="in" filter="wipe(left)">
                                      <p:cBhvr>
                                        <p:cTn id="47" dur="500"/>
                                        <p:tgtEl>
                                          <p:spTgt spid="44"/>
                                        </p:tgtEl>
                                      </p:cBhvr>
                                    </p:animEffect>
                                  </p:childTnLst>
                                </p:cTn>
                              </p:par>
                              <p:par>
                                <p:cTn id="48" presetID="10" presetClass="entr" presetSubtype="0" fill="hold" nodeType="withEffect">
                                  <p:stCondLst>
                                    <p:cond delay="125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1500"/>
                                        <p:tgtEl>
                                          <p:spTgt spid="63"/>
                                        </p:tgtEl>
                                      </p:cBhvr>
                                    </p:animEffect>
                                  </p:childTnLst>
                                </p:cTn>
                              </p:par>
                              <p:par>
                                <p:cTn id="51" presetID="10" presetClass="entr" presetSubtype="0" fill="hold" grpId="0" nodeType="withEffect">
                                  <p:stCondLst>
                                    <p:cond delay="125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childTnLst>
                                </p:cTn>
                              </p:par>
                              <p:par>
                                <p:cTn id="54" presetID="12" presetClass="entr" presetSubtype="4" fill="hold" grpId="0" nodeType="withEffect">
                                  <p:stCondLst>
                                    <p:cond delay="10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ppt_y</p:attrName>
                                        </p:attrNameLst>
                                      </p:cBhvr>
                                      <p:tavLst>
                                        <p:tav tm="0">
                                          <p:val>
                                            <p:strVal val="#ppt_y+#ppt_h*1.125000"/>
                                          </p:val>
                                        </p:tav>
                                        <p:tav tm="100000">
                                          <p:val>
                                            <p:strVal val="#ppt_y"/>
                                          </p:val>
                                        </p:tav>
                                      </p:tavLst>
                                    </p:anim>
                                    <p:animEffect transition="in" filter="wipe(up)">
                                      <p:cBhvr>
                                        <p:cTn id="57" dur="500"/>
                                        <p:tgtEl>
                                          <p:spTgt spid="47"/>
                                        </p:tgtEl>
                                      </p:cBhvr>
                                    </p:animEffect>
                                  </p:childTnLst>
                                </p:cTn>
                              </p:par>
                              <p:par>
                                <p:cTn id="58" presetID="12" presetClass="entr" presetSubtype="8" fill="hold" grpId="0" nodeType="withEffect">
                                  <p:stCondLst>
                                    <p:cond delay="125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ppt_x</p:attrName>
                                        </p:attrNameLst>
                                      </p:cBhvr>
                                      <p:tavLst>
                                        <p:tav tm="0">
                                          <p:val>
                                            <p:strVal val="#ppt_x-#ppt_w*1.125000"/>
                                          </p:val>
                                        </p:tav>
                                        <p:tav tm="100000">
                                          <p:val>
                                            <p:strVal val="#ppt_x"/>
                                          </p:val>
                                        </p:tav>
                                      </p:tavLst>
                                    </p:anim>
                                    <p:animEffect transition="in" filter="wipe(right)">
                                      <p:cBhvr>
                                        <p:cTn id="61" dur="500"/>
                                        <p:tgtEl>
                                          <p:spTgt spid="38"/>
                                        </p:tgtEl>
                                      </p:cBhvr>
                                    </p:animEffect>
                                  </p:childTnLst>
                                </p:cTn>
                              </p:par>
                              <p:par>
                                <p:cTn id="62" presetID="12" presetClass="entr" presetSubtype="2" fill="hold" grpId="0" nodeType="withEffect">
                                  <p:stCondLst>
                                    <p:cond delay="15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p:tgtEl>
                                          <p:spTgt spid="34"/>
                                        </p:tgtEl>
                                        <p:attrNameLst>
                                          <p:attrName>ppt_x</p:attrName>
                                        </p:attrNameLst>
                                      </p:cBhvr>
                                      <p:tavLst>
                                        <p:tav tm="0">
                                          <p:val>
                                            <p:strVal val="#ppt_x+#ppt_w*1.125000"/>
                                          </p:val>
                                        </p:tav>
                                        <p:tav tm="100000">
                                          <p:val>
                                            <p:strVal val="#ppt_x"/>
                                          </p:val>
                                        </p:tav>
                                      </p:tavLst>
                                    </p:anim>
                                    <p:animEffect transition="in" filter="wipe(left)">
                                      <p:cBhvr>
                                        <p:cTn id="65" dur="500"/>
                                        <p:tgtEl>
                                          <p:spTgt spid="34"/>
                                        </p:tgtEl>
                                      </p:cBhvr>
                                    </p:animEffect>
                                  </p:childTnLst>
                                </p:cTn>
                              </p:par>
                              <p:par>
                                <p:cTn id="66" presetID="12" presetClass="entr" presetSubtype="8" fill="hold" grpId="0" nodeType="withEffect">
                                  <p:stCondLst>
                                    <p:cond delay="175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p:tgtEl>
                                          <p:spTgt spid="43"/>
                                        </p:tgtEl>
                                        <p:attrNameLst>
                                          <p:attrName>ppt_x</p:attrName>
                                        </p:attrNameLst>
                                      </p:cBhvr>
                                      <p:tavLst>
                                        <p:tav tm="0">
                                          <p:val>
                                            <p:strVal val="#ppt_x-#ppt_w*1.125000"/>
                                          </p:val>
                                        </p:tav>
                                        <p:tav tm="100000">
                                          <p:val>
                                            <p:strVal val="#ppt_x"/>
                                          </p:val>
                                        </p:tav>
                                      </p:tavLst>
                                    </p:anim>
                                    <p:animEffect transition="in" filter="wipe(right)">
                                      <p:cBhvr>
                                        <p:cTn id="69" dur="500"/>
                                        <p:tgtEl>
                                          <p:spTgt spid="43"/>
                                        </p:tgtEl>
                                      </p:cBhvr>
                                    </p:animEffect>
                                  </p:childTnLst>
                                </p:cTn>
                              </p:par>
                              <p:par>
                                <p:cTn id="70" presetID="12" presetClass="entr" presetSubtype="8" fill="hold" grpId="0" nodeType="withEffect">
                                  <p:stCondLst>
                                    <p:cond delay="200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p:tgtEl>
                                          <p:spTgt spid="40"/>
                                        </p:tgtEl>
                                        <p:attrNameLst>
                                          <p:attrName>ppt_x</p:attrName>
                                        </p:attrNameLst>
                                      </p:cBhvr>
                                      <p:tavLst>
                                        <p:tav tm="0">
                                          <p:val>
                                            <p:strVal val="#ppt_x-#ppt_w*1.125000"/>
                                          </p:val>
                                        </p:tav>
                                        <p:tav tm="100000">
                                          <p:val>
                                            <p:strVal val="#ppt_x"/>
                                          </p:val>
                                        </p:tav>
                                      </p:tavLst>
                                    </p:anim>
                                    <p:animEffect transition="in" filter="wipe(right)">
                                      <p:cBhvr>
                                        <p:cTn id="73" dur="500"/>
                                        <p:tgtEl>
                                          <p:spTgt spid="40"/>
                                        </p:tgtEl>
                                      </p:cBhvr>
                                    </p:animEffect>
                                  </p:childTnLst>
                                </p:cTn>
                              </p:par>
                              <p:par>
                                <p:cTn id="74" presetID="12" presetClass="entr" presetSubtype="1" fill="hold" grpId="0" nodeType="withEffect">
                                  <p:stCondLst>
                                    <p:cond delay="225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p:tgtEl>
                                          <p:spTgt spid="32"/>
                                        </p:tgtEl>
                                        <p:attrNameLst>
                                          <p:attrName>ppt_y</p:attrName>
                                        </p:attrNameLst>
                                      </p:cBhvr>
                                      <p:tavLst>
                                        <p:tav tm="0">
                                          <p:val>
                                            <p:strVal val="#ppt_y-#ppt_h*1.125000"/>
                                          </p:val>
                                        </p:tav>
                                        <p:tav tm="100000">
                                          <p:val>
                                            <p:strVal val="#ppt_y"/>
                                          </p:val>
                                        </p:tav>
                                      </p:tavLst>
                                    </p:anim>
                                    <p:animEffect transition="in" filter="wipe(down)">
                                      <p:cBhvr>
                                        <p:cTn id="77" dur="500"/>
                                        <p:tgtEl>
                                          <p:spTgt spid="32"/>
                                        </p:tgtEl>
                                      </p:cBhvr>
                                    </p:animEffect>
                                  </p:childTnLst>
                                </p:cTn>
                              </p:par>
                              <p:par>
                                <p:cTn id="78" presetID="21" presetClass="entr" presetSubtype="1" fill="hold" grpId="0" nodeType="withEffect">
                                  <p:stCondLst>
                                    <p:cond delay="150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1500"/>
                                        <p:tgtEl>
                                          <p:spTgt spid="39"/>
                                        </p:tgtEl>
                                      </p:cBhvr>
                                    </p:animEffect>
                                  </p:childTnLst>
                                </p:cTn>
                              </p:par>
                              <p:par>
                                <p:cTn id="81" presetID="21" presetClass="entr" presetSubtype="1" fill="hold" grpId="0" nodeType="withEffect">
                                  <p:stCondLst>
                                    <p:cond delay="1500"/>
                                  </p:stCondLst>
                                  <p:childTnLst>
                                    <p:set>
                                      <p:cBhvr>
                                        <p:cTn id="82" dur="1" fill="hold">
                                          <p:stCondLst>
                                            <p:cond delay="0"/>
                                          </p:stCondLst>
                                        </p:cTn>
                                        <p:tgtEl>
                                          <p:spTgt spid="48"/>
                                        </p:tgtEl>
                                        <p:attrNameLst>
                                          <p:attrName>style.visibility</p:attrName>
                                        </p:attrNameLst>
                                      </p:cBhvr>
                                      <p:to>
                                        <p:strVal val="visible"/>
                                      </p:to>
                                    </p:set>
                                    <p:animEffect transition="in" filter="wheel(1)">
                                      <p:cBhvr>
                                        <p:cTn id="83" dur="1500"/>
                                        <p:tgtEl>
                                          <p:spTgt spid="48"/>
                                        </p:tgtEl>
                                      </p:cBhvr>
                                    </p:animEffect>
                                  </p:childTnLst>
                                </p:cTn>
                              </p:par>
                              <p:par>
                                <p:cTn id="84" presetID="21" presetClass="entr" presetSubtype="1" fill="hold" grpId="0" nodeType="withEffect">
                                  <p:stCondLst>
                                    <p:cond delay="1500"/>
                                  </p:stCondLst>
                                  <p:childTnLst>
                                    <p:set>
                                      <p:cBhvr>
                                        <p:cTn id="85" dur="1" fill="hold">
                                          <p:stCondLst>
                                            <p:cond delay="0"/>
                                          </p:stCondLst>
                                        </p:cTn>
                                        <p:tgtEl>
                                          <p:spTgt spid="49"/>
                                        </p:tgtEl>
                                        <p:attrNameLst>
                                          <p:attrName>style.visibility</p:attrName>
                                        </p:attrNameLst>
                                      </p:cBhvr>
                                      <p:to>
                                        <p:strVal val="visible"/>
                                      </p:to>
                                    </p:set>
                                    <p:animEffect transition="in" filter="wheel(1)">
                                      <p:cBhvr>
                                        <p:cTn id="86" dur="1500"/>
                                        <p:tgtEl>
                                          <p:spTgt spid="49"/>
                                        </p:tgtEl>
                                      </p:cBhvr>
                                    </p:animEffect>
                                  </p:childTnLst>
                                </p:cTn>
                              </p:par>
                              <p:par>
                                <p:cTn id="87" presetID="21" presetClass="entr" presetSubtype="1" fill="hold" grpId="0" nodeType="withEffect">
                                  <p:stCondLst>
                                    <p:cond delay="1500"/>
                                  </p:stCondLst>
                                  <p:childTnLst>
                                    <p:set>
                                      <p:cBhvr>
                                        <p:cTn id="88" dur="1" fill="hold">
                                          <p:stCondLst>
                                            <p:cond delay="0"/>
                                          </p:stCondLst>
                                        </p:cTn>
                                        <p:tgtEl>
                                          <p:spTgt spid="50"/>
                                        </p:tgtEl>
                                        <p:attrNameLst>
                                          <p:attrName>style.visibility</p:attrName>
                                        </p:attrNameLst>
                                      </p:cBhvr>
                                      <p:to>
                                        <p:strVal val="visible"/>
                                      </p:to>
                                    </p:set>
                                    <p:animEffect transition="in" filter="wheel(1)">
                                      <p:cBhvr>
                                        <p:cTn id="89" dur="1500"/>
                                        <p:tgtEl>
                                          <p:spTgt spid="50"/>
                                        </p:tgtEl>
                                      </p:cBhvr>
                                    </p:animEffect>
                                  </p:childTnLst>
                                </p:cTn>
                              </p:par>
                              <p:par>
                                <p:cTn id="90" presetID="21" presetClass="entr" presetSubtype="1" fill="hold" grpId="0" nodeType="withEffect">
                                  <p:stCondLst>
                                    <p:cond delay="1500"/>
                                  </p:stCondLst>
                                  <p:childTnLst>
                                    <p:set>
                                      <p:cBhvr>
                                        <p:cTn id="91" dur="1" fill="hold">
                                          <p:stCondLst>
                                            <p:cond delay="0"/>
                                          </p:stCondLst>
                                        </p:cTn>
                                        <p:tgtEl>
                                          <p:spTgt spid="37"/>
                                        </p:tgtEl>
                                        <p:attrNameLst>
                                          <p:attrName>style.visibility</p:attrName>
                                        </p:attrNameLst>
                                      </p:cBhvr>
                                      <p:to>
                                        <p:strVal val="visible"/>
                                      </p:to>
                                    </p:set>
                                    <p:animEffect transition="in" filter="wheel(1)">
                                      <p:cBhvr>
                                        <p:cTn id="92"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tmplLst>
          <p:tmpl lvl="1">
            <p:tnLst>
              <p:par>
                <p:cTn presetID="10" presetClass="entr" presetSubtype="0" fill="hold" nodeType="withEffect">
                  <p:stCondLst>
                    <p:cond delay="1750"/>
                  </p:stCondLst>
                  <p:childTnLst>
                    <p:set>
                      <p:cBhvr>
                        <p:cTn dur="1" fill="hold">
                          <p:stCondLst>
                            <p:cond delay="0"/>
                          </p:stCondLst>
                        </p:cTn>
                        <p:tgtEl>
                          <p:spTgt spid="53"/>
                        </p:tgtEl>
                        <p:attrNameLst>
                          <p:attrName>style.visibility</p:attrName>
                        </p:attrNameLst>
                      </p:cBhvr>
                      <p:to>
                        <p:strVal val="visible"/>
                      </p:to>
                    </p:set>
                    <p:animEffect transition="in" filter="fade">
                      <p:cBhvr>
                        <p:cTn dur="750"/>
                        <p:tgtEl>
                          <p:spTgt spid="53"/>
                        </p:tgtEl>
                      </p:cBhvr>
                    </p:animEffect>
                  </p:childTnLst>
                </p:cTn>
              </p:par>
            </p:tnLst>
          </p:tmpl>
        </p:tmplLst>
      </p:bldP>
      <p:bldP spid="54" grpId="0" build="p">
        <p:tmplLst>
          <p:tmpl lvl="1">
            <p:tnLst>
              <p:par>
                <p:cTn presetID="10" presetClass="entr" presetSubtype="0" fill="hold" nodeType="withEffect">
                  <p:stCondLst>
                    <p:cond delay="2250"/>
                  </p:stCondLst>
                  <p:childTnLst>
                    <p:set>
                      <p:cBhvr>
                        <p:cTn dur="1" fill="hold">
                          <p:stCondLst>
                            <p:cond delay="0"/>
                          </p:stCondLst>
                        </p:cTn>
                        <p:tgtEl>
                          <p:spTgt spid="54"/>
                        </p:tgtEl>
                        <p:attrNameLst>
                          <p:attrName>style.visibility</p:attrName>
                        </p:attrNameLst>
                      </p:cBhvr>
                      <p:to>
                        <p:strVal val="visible"/>
                      </p:to>
                    </p:set>
                    <p:animEffect transition="in" filter="fade">
                      <p:cBhvr>
                        <p:cTn dur="750"/>
                        <p:tgtEl>
                          <p:spTgt spid="54"/>
                        </p:tgtEl>
                      </p:cBhvr>
                    </p:animEffect>
                  </p:childTnLst>
                </p:cTn>
              </p:par>
            </p:tnLst>
          </p:tmpl>
        </p:tmplLst>
      </p:bldP>
      <p:bldP spid="66" grpId="0" build="p">
        <p:tmplLst>
          <p:tmpl lvl="1">
            <p:tnLst>
              <p:par>
                <p:cTn presetID="10" presetClass="entr" presetSubtype="0" fill="hold" nodeType="withEffect">
                  <p:stCondLst>
                    <p:cond delay="125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childTnLst>
                </p:cTn>
              </p:par>
            </p:tnLst>
          </p:tmpl>
        </p:tmplLst>
      </p:bldP>
      <p:bldP spid="67" grpId="0" build="p">
        <p:tmplLst>
          <p:tmpl lvl="1">
            <p:tnLst>
              <p:par>
                <p:cTn presetID="10" presetClass="entr" presetSubtype="0"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32" grpId="0" animBg="1"/>
      <p:bldP spid="34" grpId="0" animBg="1"/>
      <p:bldP spid="36" grpId="0" animBg="1"/>
      <p:bldP spid="37" grpId="0" animBg="1"/>
      <p:bldP spid="38" grpId="0" animBg="1"/>
      <p:bldP spid="39" grpId="0" animBg="1"/>
      <p:bldP spid="40" grpId="0" animBg="1"/>
      <p:bldP spid="43" grpId="0" animBg="1"/>
      <p:bldP spid="44" grpId="0" animBg="1"/>
      <p:bldP spid="47" grpId="0" animBg="1"/>
      <p:bldP spid="48" grpId="0" animBg="1"/>
      <p:bldP spid="49" grpId="0" animBg="1"/>
      <p:bldP spid="50" grpId="0" animBg="1"/>
      <p:bldP spid="57" grpId="0" animBg="1"/>
      <p:bldP spid="60" grpId="0" animBg="1"/>
      <p:bldP spid="61" grpId="0" animBg="1"/>
      <p:bldP spid="62" grpId="0" animBg="1"/>
      <p:bldP spid="68" grpId="0" animBg="1"/>
      <p:bldP spid="69" grpId="0" animBg="1"/>
      <p:bldP spid="7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 y="-5714"/>
            <a:ext cx="4599052" cy="3085845"/>
          </a:xfrm>
          <a:prstGeom prst="rect">
            <a:avLst/>
          </a:prstGeom>
        </p:spPr>
      </p:pic>
      <p:sp>
        <p:nvSpPr>
          <p:cNvPr id="37" name="Rectangle 36"/>
          <p:cNvSpPr/>
          <p:nvPr userDrawn="1"/>
        </p:nvSpPr>
        <p:spPr>
          <a:xfrm>
            <a:off x="3" y="0"/>
            <a:ext cx="9143999" cy="5143504"/>
          </a:xfrm>
          <a:prstGeom prst="rect">
            <a:avLst/>
          </a:prstGeom>
          <a:gradFill flip="none" rotWithShape="1">
            <a:gsLst>
              <a:gs pos="46000">
                <a:schemeClr val="bg1">
                  <a:alpha val="0"/>
                </a:schemeClr>
              </a:gs>
              <a:gs pos="3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Freeform 38"/>
          <p:cNvSpPr/>
          <p:nvPr/>
        </p:nvSpPr>
        <p:spPr>
          <a:xfrm>
            <a:off x="6117312" y="1776095"/>
            <a:ext cx="740689" cy="865439"/>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736"/>
          <p:cNvSpPr/>
          <p:nvPr/>
        </p:nvSpPr>
        <p:spPr>
          <a:xfrm rot="5400000">
            <a:off x="978084" y="-988887"/>
            <a:ext cx="2631599" cy="4590542"/>
          </a:xfrm>
          <a:custGeom>
            <a:avLst/>
            <a:gdLst>
              <a:gd name="connsiteX0" fmla="*/ 0 w 3508436"/>
              <a:gd name="connsiteY0" fmla="*/ 6118873 h 6118873"/>
              <a:gd name="connsiteX1" fmla="*/ 0 w 3508436"/>
              <a:gd name="connsiteY1" fmla="*/ 0 h 6118873"/>
              <a:gd name="connsiteX2" fmla="*/ 3508436 w 3508436"/>
              <a:gd name="connsiteY2" fmla="*/ 6118873 h 6118873"/>
              <a:gd name="connsiteX3" fmla="*/ 0 w 3508436"/>
              <a:gd name="connsiteY3" fmla="*/ 6118873 h 6118873"/>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505108"/>
              <a:gd name="connsiteY0" fmla="*/ 6118873 h 6118879"/>
              <a:gd name="connsiteX1" fmla="*/ 0 w 3505108"/>
              <a:gd name="connsiteY1" fmla="*/ 0 h 6118879"/>
              <a:gd name="connsiteX2" fmla="*/ 3505108 w 3505108"/>
              <a:gd name="connsiteY2" fmla="*/ 6118879 h 6118879"/>
              <a:gd name="connsiteX3" fmla="*/ 0 w 3505108"/>
              <a:gd name="connsiteY3" fmla="*/ 6118873 h 6118879"/>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Lst>
            <a:ahLst/>
            <a:cxnLst>
              <a:cxn ang="0">
                <a:pos x="connsiteX0" y="connsiteY0"/>
              </a:cxn>
              <a:cxn ang="0">
                <a:pos x="connsiteX1" y="connsiteY1"/>
              </a:cxn>
              <a:cxn ang="0">
                <a:pos x="connsiteX2" y="connsiteY2"/>
              </a:cxn>
              <a:cxn ang="0">
                <a:pos x="connsiteX3" y="connsiteY3"/>
              </a:cxn>
            </a:cxnLst>
            <a:rect l="l" t="t" r="r" b="b"/>
            <a:pathLst>
              <a:path w="3493205" h="6118882">
                <a:moveTo>
                  <a:pt x="0" y="6118873"/>
                </a:moveTo>
                <a:lnTo>
                  <a:pt x="0" y="0"/>
                </a:lnTo>
                <a:cubicBezTo>
                  <a:pt x="1159640" y="2039625"/>
                  <a:pt x="2311196" y="3964005"/>
                  <a:pt x="3493205" y="6118882"/>
                </a:cubicBezTo>
                <a:lnTo>
                  <a:pt x="0" y="6118873"/>
                </a:lnTo>
                <a:close/>
              </a:path>
            </a:pathLst>
          </a:custGeom>
          <a:solidFill>
            <a:srgbClr val="FFC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41" name="Group 45"/>
          <p:cNvGrpSpPr>
            <a:grpSpLocks noChangeAspect="1"/>
          </p:cNvGrpSpPr>
          <p:nvPr/>
        </p:nvGrpSpPr>
        <p:grpSpPr bwMode="auto">
          <a:xfrm rot="5400000">
            <a:off x="1444736" y="-1454090"/>
            <a:ext cx="3959177" cy="6867356"/>
            <a:chOff x="-7" y="473"/>
            <a:chExt cx="2539" cy="4404"/>
          </a:xfrm>
        </p:grpSpPr>
        <p:sp>
          <p:nvSpPr>
            <p:cNvPr id="42" name="Freeform 46"/>
            <p:cNvSpPr>
              <a:spLocks/>
            </p:cNvSpPr>
            <p:nvPr/>
          </p:nvSpPr>
          <p:spPr bwMode="auto">
            <a:xfrm>
              <a:off x="1111" y="3387"/>
              <a:ext cx="576"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7"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8"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9"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0"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1" name="Line 55"/>
            <p:cNvSpPr>
              <a:spLocks noChangeShapeType="1"/>
            </p:cNvSpPr>
            <p:nvPr/>
          </p:nvSpPr>
          <p:spPr bwMode="auto">
            <a:xfrm flipH="1">
              <a:off x="-7" y="1928"/>
              <a:ext cx="1135"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2"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3"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4"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5"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6"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7"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8" name="Freeform 64"/>
            <p:cNvSpPr>
              <a:spLocks/>
            </p:cNvSpPr>
            <p:nvPr/>
          </p:nvSpPr>
          <p:spPr bwMode="auto">
            <a:xfrm>
              <a:off x="1118" y="4373"/>
              <a:ext cx="565" cy="504"/>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9" name="Freeform 65"/>
            <p:cNvSpPr>
              <a:spLocks/>
            </p:cNvSpPr>
            <p:nvPr/>
          </p:nvSpPr>
          <p:spPr bwMode="auto">
            <a:xfrm>
              <a:off x="1399" y="3878"/>
              <a:ext cx="561" cy="495"/>
            </a:xfrm>
            <a:custGeom>
              <a:avLst/>
              <a:gdLst>
                <a:gd name="T0" fmla="*/ 0 w 565"/>
                <a:gd name="T1" fmla="*/ 497 h 497"/>
                <a:gd name="T2" fmla="*/ 565 w 565"/>
                <a:gd name="T3" fmla="*/ 497 h 497"/>
                <a:gd name="T4" fmla="*/ 284 w 565"/>
                <a:gd name="T5" fmla="*/ 0 h 497"/>
                <a:gd name="connsiteX0" fmla="*/ 0 w 10041"/>
                <a:gd name="connsiteY0" fmla="*/ 10022 h 10022"/>
                <a:gd name="connsiteX1" fmla="*/ 10041 w 10041"/>
                <a:gd name="connsiteY1" fmla="*/ 10000 h 10022"/>
                <a:gd name="connsiteX2" fmla="*/ 5068 w 10041"/>
                <a:gd name="connsiteY2" fmla="*/ 0 h 10022"/>
                <a:gd name="connsiteX0" fmla="*/ 0 w 10021"/>
                <a:gd name="connsiteY0" fmla="*/ 10022 h 10022"/>
                <a:gd name="connsiteX1" fmla="*/ 10021 w 10021"/>
                <a:gd name="connsiteY1" fmla="*/ 10000 h 10022"/>
                <a:gd name="connsiteX2" fmla="*/ 5048 w 10021"/>
                <a:gd name="connsiteY2" fmla="*/ 0 h 10022"/>
                <a:gd name="connsiteX0" fmla="*/ 0 w 10021"/>
                <a:gd name="connsiteY0" fmla="*/ 9708 h 9708"/>
                <a:gd name="connsiteX1" fmla="*/ 10021 w 10021"/>
                <a:gd name="connsiteY1" fmla="*/ 9686 h 9708"/>
                <a:gd name="connsiteX2" fmla="*/ 5210 w 10021"/>
                <a:gd name="connsiteY2" fmla="*/ 0 h 9708"/>
                <a:gd name="connsiteX0" fmla="*/ 0 w 9919"/>
                <a:gd name="connsiteY0" fmla="*/ 9977 h 9977"/>
                <a:gd name="connsiteX1" fmla="*/ 9919 w 9919"/>
                <a:gd name="connsiteY1" fmla="*/ 9977 h 9977"/>
                <a:gd name="connsiteX2" fmla="*/ 5118 w 9919"/>
                <a:gd name="connsiteY2" fmla="*/ 0 h 9977"/>
              </a:gdLst>
              <a:ahLst/>
              <a:cxnLst>
                <a:cxn ang="0">
                  <a:pos x="connsiteX0" y="connsiteY0"/>
                </a:cxn>
                <a:cxn ang="0">
                  <a:pos x="connsiteX1" y="connsiteY1"/>
                </a:cxn>
                <a:cxn ang="0">
                  <a:pos x="connsiteX2" y="connsiteY2"/>
                </a:cxn>
              </a:cxnLst>
              <a:rect l="l" t="t" r="r" b="b"/>
              <a:pathLst>
                <a:path w="9919" h="9977">
                  <a:moveTo>
                    <a:pt x="0" y="9977"/>
                  </a:moveTo>
                  <a:lnTo>
                    <a:pt x="9919" y="9977"/>
                  </a:lnTo>
                  <a:lnTo>
                    <a:pt x="5118"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8673" y="296878"/>
            <a:ext cx="2056882" cy="344795"/>
          </a:xfrm>
          <a:prstGeom prst="rect">
            <a:avLst/>
          </a:prstGeom>
        </p:spPr>
      </p:pic>
      <p:sp>
        <p:nvSpPr>
          <p:cNvPr id="61" name="Trapezoid 741"/>
          <p:cNvSpPr/>
          <p:nvPr/>
        </p:nvSpPr>
        <p:spPr>
          <a:xfrm rot="9031827">
            <a:off x="3907960" y="2598139"/>
            <a:ext cx="1758110" cy="765572"/>
          </a:xfrm>
          <a:custGeom>
            <a:avLst/>
            <a:gdLst>
              <a:gd name="connsiteX0" fmla="*/ 0 w 2344147"/>
              <a:gd name="connsiteY0" fmla="*/ 1002861 h 1002861"/>
              <a:gd name="connsiteX1" fmla="*/ 568000 w 2344147"/>
              <a:gd name="connsiteY1" fmla="*/ 0 h 1002861"/>
              <a:gd name="connsiteX2" fmla="*/ 1776147 w 2344147"/>
              <a:gd name="connsiteY2" fmla="*/ 0 h 1002861"/>
              <a:gd name="connsiteX3" fmla="*/ 2344147 w 2344147"/>
              <a:gd name="connsiteY3" fmla="*/ 1002861 h 1002861"/>
              <a:gd name="connsiteX4" fmla="*/ 0 w 2344147"/>
              <a:gd name="connsiteY4" fmla="*/ 1002861 h 1002861"/>
              <a:gd name="connsiteX0" fmla="*/ 0 w 2344147"/>
              <a:gd name="connsiteY0" fmla="*/ 1020762 h 1020762"/>
              <a:gd name="connsiteX1" fmla="*/ 568000 w 2344147"/>
              <a:gd name="connsiteY1" fmla="*/ 17901 h 1020762"/>
              <a:gd name="connsiteX2" fmla="*/ 1731560 w 2344147"/>
              <a:gd name="connsiteY2" fmla="*/ 0 h 1020762"/>
              <a:gd name="connsiteX3" fmla="*/ 2344147 w 2344147"/>
              <a:gd name="connsiteY3" fmla="*/ 1020762 h 1020762"/>
              <a:gd name="connsiteX4" fmla="*/ 0 w 2344147"/>
              <a:gd name="connsiteY4" fmla="*/ 1020762 h 10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147" h="1020762">
                <a:moveTo>
                  <a:pt x="0" y="1020762"/>
                </a:moveTo>
                <a:lnTo>
                  <a:pt x="568000" y="17901"/>
                </a:lnTo>
                <a:lnTo>
                  <a:pt x="1731560" y="0"/>
                </a:lnTo>
                <a:lnTo>
                  <a:pt x="2344147" y="1020762"/>
                </a:lnTo>
                <a:lnTo>
                  <a:pt x="0" y="1020762"/>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2" name="Parallelogram 61"/>
          <p:cNvSpPr/>
          <p:nvPr/>
        </p:nvSpPr>
        <p:spPr>
          <a:xfrm rot="16200000">
            <a:off x="3548835" y="1604076"/>
            <a:ext cx="1319939" cy="754976"/>
          </a:xfrm>
          <a:prstGeom prst="parallelogram">
            <a:avLst>
              <a:gd name="adj" fmla="val 59615"/>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3" name="Rectangle 62"/>
          <p:cNvSpPr/>
          <p:nvPr/>
        </p:nvSpPr>
        <p:spPr>
          <a:xfrm>
            <a:off x="0" y="4158627"/>
            <a:ext cx="9144000" cy="191020"/>
          </a:xfrm>
          <a:prstGeom prst="rect">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5" name="Text Placeholder 744"/>
          <p:cNvSpPr>
            <a:spLocks noGrp="1"/>
          </p:cNvSpPr>
          <p:nvPr>
            <p:ph type="body" sz="quarter" idx="11" hasCustomPrompt="1"/>
          </p:nvPr>
        </p:nvSpPr>
        <p:spPr>
          <a:xfrm>
            <a:off x="215507" y="4397051"/>
            <a:ext cx="6303169" cy="275490"/>
          </a:xfrm>
          <a:prstGeom prst="rect">
            <a:avLst/>
          </a:prstGeom>
        </p:spPr>
        <p:txBody>
          <a:bodyPr/>
          <a:lstStyle>
            <a:lvl1pPr>
              <a:defRPr sz="1800" baseline="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67" name="Text Placeholder 744"/>
          <p:cNvSpPr>
            <a:spLocks noGrp="1"/>
          </p:cNvSpPr>
          <p:nvPr>
            <p:ph type="body" sz="quarter" idx="13" hasCustomPrompt="1"/>
          </p:nvPr>
        </p:nvSpPr>
        <p:spPr>
          <a:xfrm>
            <a:off x="215507" y="3235070"/>
            <a:ext cx="6303169" cy="357480"/>
          </a:xfrm>
          <a:prstGeom prst="rect">
            <a:avLst/>
          </a:prstGeom>
        </p:spPr>
        <p:txBody>
          <a:bodyPr anchor="b" anchorCtr="0"/>
          <a:lstStyle>
            <a:lvl1pPr>
              <a:defRPr lang="en-US" sz="1500" kern="120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Subtitle</a:t>
            </a:r>
          </a:p>
        </p:txBody>
      </p:sp>
      <p:sp>
        <p:nvSpPr>
          <p:cNvPr id="68" name="Text Placeholder 744"/>
          <p:cNvSpPr>
            <a:spLocks noGrp="1"/>
          </p:cNvSpPr>
          <p:nvPr>
            <p:ph type="body" sz="quarter" idx="14" hasCustomPrompt="1"/>
          </p:nvPr>
        </p:nvSpPr>
        <p:spPr>
          <a:xfrm>
            <a:off x="215507" y="4687833"/>
            <a:ext cx="6303169" cy="275490"/>
          </a:xfrm>
          <a:prstGeom prst="rect">
            <a:avLst/>
          </a:prstGeom>
        </p:spPr>
        <p:txBody>
          <a:bodyPr/>
          <a:lstStyle>
            <a:lvl1pPr>
              <a:defRPr sz="1500" baseline="0">
                <a:solidFill>
                  <a:schemeClr val="bg2">
                    <a:lumMod val="75000"/>
                  </a:schemeClr>
                </a:solidFill>
                <a:latin typeface="Arial" panose="020B0604020202020204" pitchFamily="34" charset="0"/>
                <a:cs typeface="Arial" panose="020B0604020202020204" pitchFamily="34" charset="0"/>
              </a:defRPr>
            </a:lvl1pPr>
          </a:lstStyle>
          <a:p>
            <a:pPr lvl="0"/>
            <a:r>
              <a:rPr lang="en-US" dirty="0"/>
              <a:t>Presenter Title/Role</a:t>
            </a:r>
          </a:p>
        </p:txBody>
      </p:sp>
      <p:sp>
        <p:nvSpPr>
          <p:cNvPr id="69" name="Freeform 68"/>
          <p:cNvSpPr/>
          <p:nvPr/>
        </p:nvSpPr>
        <p:spPr>
          <a:xfrm>
            <a:off x="-1389" y="3299458"/>
            <a:ext cx="216893" cy="253424"/>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6" name="Text Placeholder 744">
            <a:extLst>
              <a:ext uri="{FF2B5EF4-FFF2-40B4-BE49-F238E27FC236}">
                <a16:creationId xmlns:a16="http://schemas.microsoft.com/office/drawing/2014/main" id="{FAF507E3-12D2-4772-AFCE-1BA17ACEB538}"/>
              </a:ext>
            </a:extLst>
          </p:cNvPr>
          <p:cNvSpPr>
            <a:spLocks noGrp="1"/>
          </p:cNvSpPr>
          <p:nvPr>
            <p:ph type="body" sz="quarter" idx="10" hasCustomPrompt="1"/>
          </p:nvPr>
        </p:nvSpPr>
        <p:spPr>
          <a:xfrm>
            <a:off x="215504" y="3614502"/>
            <a:ext cx="6303169"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Tree>
    <p:extLst>
      <p:ext uri="{BB962C8B-B14F-4D97-AF65-F5344CB8AC3E}">
        <p14:creationId xmlns:p14="http://schemas.microsoft.com/office/powerpoint/2010/main" val="28521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7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tmplLst>
          <p:tmpl lvl="1">
            <p:tnLst>
              <p:par>
                <p:cTn presetID="10" presetClass="entr" presetSubtype="0" fill="hold" nodeType="withEffect">
                  <p:stCondLst>
                    <p:cond delay="1750"/>
                  </p:stCondLst>
                  <p:childTnLst>
                    <p:set>
                      <p:cBhvr>
                        <p:cTn dur="1" fill="hold">
                          <p:stCondLst>
                            <p:cond delay="0"/>
                          </p:stCondLst>
                        </p:cTn>
                        <p:tgtEl>
                          <p:spTgt spid="36"/>
                        </p:tgtEl>
                        <p:attrNameLst>
                          <p:attrName>style.visibility</p:attrName>
                        </p:attrNameLst>
                      </p:cBhvr>
                      <p:to>
                        <p:strVal val="visible"/>
                      </p:to>
                    </p:set>
                    <p:animEffect transition="in" filter="fade">
                      <p:cBhvr>
                        <p:cTn dur="750"/>
                        <p:tgtEl>
                          <p:spTgt spid="36"/>
                        </p:tgtEl>
                      </p:cBhvr>
                    </p:animEffect>
                  </p:childTnLst>
                </p:cTn>
              </p:par>
            </p:tnLst>
          </p:tmpl>
        </p:tmplLst>
      </p:bldP>
    </p:bldLst>
  </p:timing>
  <p:extLst mod="1">
    <p:ext uri="{DCECCB84-F9BA-43D5-87BE-67443E8EF086}">
      <p15:sldGuideLst xmlns:p15="http://schemas.microsoft.com/office/powerpoint/2012/main">
        <p15:guide id="1" orient="horz" pos="16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mpty Slide w. Titl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Tree>
    <p:extLst>
      <p:ext uri="{BB962C8B-B14F-4D97-AF65-F5344CB8AC3E}">
        <p14:creationId xmlns:p14="http://schemas.microsoft.com/office/powerpoint/2010/main" val="42094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List_Arrow">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401241" indent="-401241" algn="l" defTabSz="685800" rtl="0" eaLnBrk="1" latinLnBrk="0" hangingPunct="1">
              <a:buClr>
                <a:srgbClr val="FFC000"/>
              </a:buClr>
              <a:buFont typeface="Arial" panose="020B0604020202020204" pitchFamily="34" charset="0"/>
              <a:buChar char="►"/>
              <a:defRPr lang="de-DE" sz="18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1pPr>
            <a:lvl2pPr marL="672704" indent="-401241" algn="l" defTabSz="685800" rtl="0" eaLnBrk="1" latinLnBrk="0" hangingPunct="1">
              <a:buClr>
                <a:srgbClr val="FFC000"/>
              </a:buClr>
              <a:buFont typeface="Arial" panose="020B0604020202020204" pitchFamily="34" charset="0"/>
              <a:buChar char="►"/>
              <a:defRPr lang="de-DE" sz="15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2pPr>
            <a:lvl3pPr marL="944166" indent="-407194">
              <a:buClr>
                <a:srgbClr val="FFC000"/>
              </a:buClr>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200150" indent="-171450">
              <a:buClr>
                <a:schemeClr val="accent5"/>
              </a:buClr>
              <a:buFont typeface="Wingdings 3" panose="05040102010807070707" pitchFamily="18" charset="2"/>
              <a:buChar cha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81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List_Dot_5-Level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0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List_Dot_2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2" y="1061049"/>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platzhalter 3">
            <a:extLst>
              <a:ext uri="{FF2B5EF4-FFF2-40B4-BE49-F238E27FC236}">
                <a16:creationId xmlns:a16="http://schemas.microsoft.com/office/drawing/2014/main" id="{1E9D14CF-E68D-408A-B3AF-52D9EFF23936}"/>
              </a:ext>
            </a:extLst>
          </p:cNvPr>
          <p:cNvSpPr>
            <a:spLocks noGrp="1"/>
          </p:cNvSpPr>
          <p:nvPr>
            <p:ph type="body" sz="quarter" idx="12"/>
          </p:nvPr>
        </p:nvSpPr>
        <p:spPr>
          <a:xfrm>
            <a:off x="4567689" y="1061048"/>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73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Header_Sub">
    <p:spTree>
      <p:nvGrpSpPr>
        <p:cNvPr id="1" name=""/>
        <p:cNvGrpSpPr/>
        <p:nvPr/>
      </p:nvGrpSpPr>
      <p:grpSpPr>
        <a:xfrm>
          <a:off x="0" y="0"/>
          <a:ext cx="0" cy="0"/>
          <a:chOff x="0" y="0"/>
          <a:chExt cx="0" cy="0"/>
        </a:xfrm>
      </p:grpSpPr>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964004" y="2262031"/>
            <a:ext cx="7980117" cy="630444"/>
          </a:xfrm>
          <a:prstGeom prst="rect">
            <a:avLst/>
          </a:prstGeom>
        </p:spPr>
        <p:txBody>
          <a:bodyPr lIns="0" tIns="91440" rIns="0" bIns="0" anchor="ctr" anchorCtr="0"/>
          <a:lstStyle>
            <a:lvl1pPr algn="l">
              <a:defRPr sz="4050">
                <a:solidFill>
                  <a:schemeClr val="tx1"/>
                </a:solidFill>
                <a:latin typeface="Arial" panose="020B0604020202020204" pitchFamily="34" charset="0"/>
                <a:cs typeface="Arial" panose="020B0604020202020204" pitchFamily="34" charset="0"/>
              </a:defRPr>
            </a:lvl1pPr>
          </a:lstStyle>
          <a:p>
            <a:pPr lvl="0"/>
            <a:r>
              <a:rPr lang="en-US" dirty="0"/>
              <a:t>Slide Theme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5" name="Textplatzhalter 4">
            <a:extLst>
              <a:ext uri="{FF2B5EF4-FFF2-40B4-BE49-F238E27FC236}">
                <a16:creationId xmlns:a16="http://schemas.microsoft.com/office/drawing/2014/main" id="{C3A071B5-4E5D-469D-8245-83E8A23B5ADF}"/>
              </a:ext>
            </a:extLst>
          </p:cNvPr>
          <p:cNvSpPr>
            <a:spLocks noGrp="1"/>
          </p:cNvSpPr>
          <p:nvPr>
            <p:ph type="body" sz="quarter" idx="11"/>
          </p:nvPr>
        </p:nvSpPr>
        <p:spPr>
          <a:xfrm>
            <a:off x="963989" y="2892029"/>
            <a:ext cx="7979986" cy="888206"/>
          </a:xfrm>
          <a:prstGeom prst="rect">
            <a:avLst/>
          </a:prstGeom>
        </p:spPr>
        <p:txBody>
          <a:bodyPr/>
          <a:lstStyle>
            <a:lvl1pPr>
              <a:defRPr>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660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_Header_Green">
    <p:bg>
      <p:bgPr>
        <a:gradFill flip="none" rotWithShape="1">
          <a:gsLst>
            <a:gs pos="0">
              <a:schemeClr val="accent5">
                <a:lumMod val="0"/>
                <a:lumOff val="100000"/>
              </a:schemeClr>
            </a:gs>
            <a:gs pos="14000">
              <a:schemeClr val="accent5">
                <a:lumMod val="0"/>
                <a:lumOff val="100000"/>
              </a:schemeClr>
            </a:gs>
            <a:gs pos="100000">
              <a:srgbClr val="FFC000"/>
            </a:gs>
          </a:gsLst>
          <a:lin ang="27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0" y="4779943"/>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190500" y="1057621"/>
            <a:ext cx="8763000" cy="3180504"/>
          </a:xfrm>
          <a:prstGeom prst="rect">
            <a:avLst/>
          </a:prstGeom>
        </p:spPr>
        <p:txBody>
          <a:bodyPr lIns="0" tIns="91440" rIns="0" bIns="0" anchor="ctr" anchorCtr="0"/>
          <a:lstStyle>
            <a:lvl1pPr algn="ctr">
              <a:defRPr sz="4050">
                <a:solidFill>
                  <a:schemeClr val="bg1"/>
                </a:solidFill>
                <a:latin typeface="Arial" panose="020B0604020202020204" pitchFamily="34" charset="0"/>
                <a:cs typeface="Arial" panose="020B0604020202020204" pitchFamily="34" charset="0"/>
              </a:defRPr>
            </a:lvl1pPr>
          </a:lstStyle>
          <a:p>
            <a:pPr lvl="0"/>
            <a:r>
              <a:rPr lang="en-US" dirty="0"/>
              <a:t>Slide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9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astSlide_Green">
    <p:spTree>
      <p:nvGrpSpPr>
        <p:cNvPr id="1" name=""/>
        <p:cNvGrpSpPr/>
        <p:nvPr/>
      </p:nvGrpSpPr>
      <p:grpSpPr>
        <a:xfrm>
          <a:off x="0" y="0"/>
          <a:ext cx="0" cy="0"/>
          <a:chOff x="0" y="0"/>
          <a:chExt cx="0" cy="0"/>
        </a:xfrm>
      </p:grpSpPr>
      <p:sp>
        <p:nvSpPr>
          <p:cNvPr id="2" name="Rectangle 1"/>
          <p:cNvSpPr/>
          <p:nvPr/>
        </p:nvSpPr>
        <p:spPr>
          <a:xfrm>
            <a:off x="0" y="4667523"/>
            <a:ext cx="9144000" cy="47597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200025" y="4753248"/>
            <a:ext cx="8743950" cy="30452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l" defTabSz="685766" rtl="0" eaLnBrk="1" fontAlgn="auto" latinLnBrk="0" hangingPunct="1">
              <a:lnSpc>
                <a:spcPct val="150000"/>
              </a:lnSpc>
              <a:spcBef>
                <a:spcPts val="0"/>
              </a:spcBef>
              <a:spcAft>
                <a:spcPts val="0"/>
              </a:spcAft>
              <a:buClrTx/>
              <a:buSzTx/>
              <a:buFontTx/>
              <a:buNone/>
              <a:tabLst/>
              <a:defRPr lang="en-US" sz="900">
                <a:solidFill>
                  <a:prstClr val="white"/>
                </a:solidFill>
                <a:latin typeface="Arial" panose="020B0604020202020204" pitchFamily="34" charset="0"/>
                <a:ea typeface="+mn-ea"/>
                <a:cs typeface="Arial" panose="020B0604020202020204" pitchFamily="34"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85766"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 2017 Autodesk. All rights reserved.</a:t>
            </a:r>
          </a:p>
        </p:txBody>
      </p:sp>
      <p:sp>
        <p:nvSpPr>
          <p:cNvPr id="10" name="Rectangle 9"/>
          <p:cNvSpPr/>
          <p:nvPr/>
        </p:nvSpPr>
        <p:spPr>
          <a:xfrm>
            <a:off x="0" y="475882"/>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F9E5A2F-4E49-48F6-9098-84EE1B81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032" y="1477923"/>
            <a:ext cx="6292492" cy="2022586"/>
          </a:xfrm>
          <a:prstGeom prst="rect">
            <a:avLst/>
          </a:prstGeom>
        </p:spPr>
      </p:pic>
    </p:spTree>
    <p:extLst>
      <p:ext uri="{BB962C8B-B14F-4D97-AF65-F5344CB8AC3E}">
        <p14:creationId xmlns:p14="http://schemas.microsoft.com/office/powerpoint/2010/main" val="6820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558853"/>
            <a:ext cx="9144000" cy="4584647"/>
          </a:xfrm>
          <a:prstGeom prst="rect">
            <a:avLst/>
          </a:prstGeom>
          <a:gradFill flip="none" rotWithShape="1">
            <a:gsLst>
              <a:gs pos="66000">
                <a:schemeClr val="bg1"/>
              </a:gs>
              <a:gs pos="100000">
                <a:schemeClr val="bg1">
                  <a:lumMod val="95000"/>
                </a:schemeClr>
              </a:gs>
              <a:gs pos="2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28" name="Group 45"/>
          <p:cNvGrpSpPr>
            <a:grpSpLocks noChangeAspect="1"/>
          </p:cNvGrpSpPr>
          <p:nvPr/>
        </p:nvGrpSpPr>
        <p:grpSpPr bwMode="auto">
          <a:xfrm>
            <a:off x="2" y="563167"/>
            <a:ext cx="2644263" cy="4580334"/>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9525" cap="flat">
              <a:solidFill>
                <a:schemeClr val="bg2">
                  <a:alpha val="2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2" name="TextBox 1"/>
          <p:cNvSpPr txBox="1"/>
          <p:nvPr/>
        </p:nvSpPr>
        <p:spPr>
          <a:xfrm>
            <a:off x="8265201" y="4886326"/>
            <a:ext cx="686889" cy="167878"/>
          </a:xfrm>
          <a:prstGeom prst="rect">
            <a:avLst/>
          </a:prstGeom>
          <a:noFill/>
        </p:spPr>
        <p:txBody>
          <a:bodyPr wrap="square" lIns="0" rIns="0" rtlCol="0" anchor="ctr" anchorCtr="0">
            <a:noAutofit/>
          </a:bodyPr>
          <a:lstStyle/>
          <a:p>
            <a:pPr algn="r"/>
            <a:r>
              <a:rPr lang="en-US" sz="750" dirty="0">
                <a:solidFill>
                  <a:srgbClr val="DDDDDD">
                    <a:lumMod val="75000"/>
                  </a:srgbClr>
                </a:solidFill>
                <a:latin typeface="Arial" panose="020B0604020202020204" pitchFamily="34" charset="0"/>
                <a:cs typeface="Arial" panose="020B0604020202020204" pitchFamily="34" charset="0"/>
              </a:rPr>
              <a:t> </a:t>
            </a:r>
            <a:fld id="{62A5A123-F6D1-43A6-955D-E7439CEA667D}" type="slidenum">
              <a:rPr lang="en-US" sz="750" smtClean="0">
                <a:solidFill>
                  <a:srgbClr val="DDDDDD">
                    <a:lumMod val="75000"/>
                  </a:srgbClr>
                </a:solidFill>
                <a:latin typeface="Arial" panose="020B0604020202020204" pitchFamily="34" charset="0"/>
                <a:cs typeface="Arial" panose="020B0604020202020204" pitchFamily="34" charset="0"/>
              </a:rPr>
              <a:pPr algn="r"/>
              <a:t>‹#›</a:t>
            </a:fld>
            <a:endParaRPr lang="en-US" sz="750" dirty="0">
              <a:solidFill>
                <a:srgbClr val="DDDDDD">
                  <a:lumMod val="75000"/>
                </a:srgbClr>
              </a:solidFill>
              <a:latin typeface="Arial" panose="020B0604020202020204" pitchFamily="34" charset="0"/>
              <a:cs typeface="Arial" panose="020B0604020202020204" pitchFamily="34" charset="0"/>
            </a:endParaRPr>
          </a:p>
        </p:txBody>
      </p:sp>
      <p:sp>
        <p:nvSpPr>
          <p:cNvPr id="3" name="TextBox 2"/>
          <p:cNvSpPr txBox="1"/>
          <p:nvPr/>
        </p:nvSpPr>
        <p:spPr>
          <a:xfrm>
            <a:off x="190502" y="4881079"/>
            <a:ext cx="3493543" cy="173124"/>
          </a:xfrm>
          <a:prstGeom prst="rect">
            <a:avLst/>
          </a:prstGeom>
          <a:noFill/>
        </p:spPr>
        <p:txBody>
          <a:bodyPr wrap="square" lIns="0" rIns="0" rtlCol="0" anchor="ctr" anchorCtr="0">
            <a:noAutofit/>
          </a:bodyPr>
          <a:lstStyle/>
          <a:p>
            <a:r>
              <a:rPr lang="en-US" sz="675" dirty="0">
                <a:solidFill>
                  <a:srgbClr val="DDDDDD">
                    <a:lumMod val="75000"/>
                  </a:srgbClr>
                </a:solidFill>
                <a:latin typeface="Arial" panose="020B0604020202020204" pitchFamily="34" charset="0"/>
                <a:cs typeface="Arial" panose="020B0604020202020204" pitchFamily="34" charset="0"/>
              </a:rPr>
              <a:t>© 2016 Autodesk</a:t>
            </a:r>
          </a:p>
        </p:txBody>
      </p:sp>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3589" y="176700"/>
            <a:ext cx="1149912" cy="192760"/>
          </a:xfrm>
          <a:prstGeom prst="rect">
            <a:avLst/>
          </a:prstGeom>
        </p:spPr>
      </p:pic>
      <p:sp>
        <p:nvSpPr>
          <p:cNvPr id="75" name="Rectangle 74"/>
          <p:cNvSpPr/>
          <p:nvPr/>
        </p:nvSpPr>
        <p:spPr>
          <a:xfrm>
            <a:off x="0" y="5093495"/>
            <a:ext cx="9144000" cy="50006"/>
          </a:xfrm>
          <a:prstGeom prst="rect">
            <a:avLst/>
          </a:prstGeom>
          <a:gradFill flip="none" rotWithShape="1">
            <a:gsLst>
              <a:gs pos="26000">
                <a:schemeClr val="bg1"/>
              </a:gs>
              <a:gs pos="100000">
                <a:schemeClr val="bg1">
                  <a:lumMod val="95000"/>
                </a:schemeClr>
              </a:gs>
              <a:gs pos="2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cxnSp>
        <p:nvCxnSpPr>
          <p:cNvPr id="77" name="Straight Connector 76"/>
          <p:cNvCxnSpPr>
            <a:cxnSpLocks/>
          </p:cNvCxnSpPr>
          <p:nvPr/>
        </p:nvCxnSpPr>
        <p:spPr>
          <a:xfrm>
            <a:off x="0" y="5093494"/>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0" y="475882"/>
            <a:ext cx="9144000" cy="95510"/>
          </a:xfrm>
          <a:prstGeom prst="rect">
            <a:avLst/>
          </a:prstGeom>
          <a:gradFill flip="none" rotWithShape="1">
            <a:gsLst>
              <a:gs pos="14000">
                <a:srgbClr val="FFC000">
                  <a:alpha val="0"/>
                </a:srgb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801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0" userDrawn="1">
          <p15:clr>
            <a:srgbClr val="F26B43"/>
          </p15:clr>
        </p15:guide>
        <p15:guide id="2" pos="5640" userDrawn="1">
          <p15:clr>
            <a:srgbClr val="F26B43"/>
          </p15:clr>
        </p15:guide>
        <p15:guide id="3" orient="horz" pos="41" userDrawn="1">
          <p15:clr>
            <a:srgbClr val="F26B43"/>
          </p15:clr>
        </p15:guide>
        <p15:guide id="4" orient="horz" pos="3186" userDrawn="1">
          <p15:clr>
            <a:srgbClr val="F26B43"/>
          </p15:clr>
        </p15:guide>
        <p15:guide id="5" orient="horz" pos="3078" userDrawn="1">
          <p15:clr>
            <a:srgbClr val="F26B43"/>
          </p15:clr>
        </p15:guide>
        <p15:guide id="6" orient="horz" pos="350" userDrawn="1">
          <p15:clr>
            <a:srgbClr val="F26B43"/>
          </p15:clr>
        </p15:guide>
        <p15:guide id="7" orient="horz" pos="300" userDrawn="1">
          <p15:clr>
            <a:srgbClr val="F26B43"/>
          </p15:clr>
        </p15:guide>
        <p15:guide id="8" orient="horz" pos="30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koechlm/VDS-Configuration-Editor"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koechlm/VDS-Configuration-Editor"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00865074-728C-47FC-A269-ECAD2840D363}"/>
              </a:ext>
            </a:extLst>
          </p:cNvPr>
          <p:cNvSpPr>
            <a:spLocks noGrp="1"/>
          </p:cNvSpPr>
          <p:nvPr>
            <p:ph type="body" sz="quarter" idx="11"/>
          </p:nvPr>
        </p:nvSpPr>
        <p:spPr/>
        <p:txBody>
          <a:bodyPr/>
          <a:lstStyle/>
          <a:p>
            <a:r>
              <a:rPr lang="en-US" dirty="0"/>
              <a:t>Markus Koechl</a:t>
            </a:r>
          </a:p>
        </p:txBody>
      </p:sp>
      <p:sp>
        <p:nvSpPr>
          <p:cNvPr id="20" name="Text Placeholder 19">
            <a:extLst>
              <a:ext uri="{FF2B5EF4-FFF2-40B4-BE49-F238E27FC236}">
                <a16:creationId xmlns:a16="http://schemas.microsoft.com/office/drawing/2014/main" id="{95761121-2736-4C67-91AE-9F93CD8F501B}"/>
              </a:ext>
            </a:extLst>
          </p:cNvPr>
          <p:cNvSpPr>
            <a:spLocks noGrp="1"/>
          </p:cNvSpPr>
          <p:nvPr>
            <p:ph type="body" sz="quarter" idx="13"/>
          </p:nvPr>
        </p:nvSpPr>
        <p:spPr/>
        <p:txBody>
          <a:bodyPr/>
          <a:lstStyle/>
          <a:p>
            <a:r>
              <a:rPr lang="en-US" dirty="0"/>
              <a:t>Autodesk Vault Workgroup | Professional | Office</a:t>
            </a:r>
          </a:p>
        </p:txBody>
      </p:sp>
      <p:sp>
        <p:nvSpPr>
          <p:cNvPr id="21" name="Text Placeholder 20">
            <a:extLst>
              <a:ext uri="{FF2B5EF4-FFF2-40B4-BE49-F238E27FC236}">
                <a16:creationId xmlns:a16="http://schemas.microsoft.com/office/drawing/2014/main" id="{80B44309-A577-4575-90D7-1943F1916D36}"/>
              </a:ext>
            </a:extLst>
          </p:cNvPr>
          <p:cNvSpPr>
            <a:spLocks noGrp="1"/>
          </p:cNvSpPr>
          <p:nvPr>
            <p:ph type="body" sz="quarter" idx="14"/>
          </p:nvPr>
        </p:nvSpPr>
        <p:spPr/>
        <p:txBody>
          <a:bodyPr/>
          <a:lstStyle/>
          <a:p>
            <a:r>
              <a:rPr lang="en-US" dirty="0"/>
              <a:t>Solutions Engineer PDM|PLM – Autodesk Central Europe</a:t>
            </a:r>
          </a:p>
        </p:txBody>
      </p:sp>
      <p:sp>
        <p:nvSpPr>
          <p:cNvPr id="18" name="Text Placeholder 17">
            <a:extLst>
              <a:ext uri="{FF2B5EF4-FFF2-40B4-BE49-F238E27FC236}">
                <a16:creationId xmlns:a16="http://schemas.microsoft.com/office/drawing/2014/main" id="{7874C5C7-6BC0-43AD-BDCE-4B75A77ABCE1}"/>
              </a:ext>
            </a:extLst>
          </p:cNvPr>
          <p:cNvSpPr>
            <a:spLocks noGrp="1"/>
          </p:cNvSpPr>
          <p:nvPr>
            <p:ph type="body" sz="quarter" idx="10"/>
          </p:nvPr>
        </p:nvSpPr>
        <p:spPr/>
        <p:txBody>
          <a:bodyPr/>
          <a:lstStyle/>
          <a:p>
            <a:r>
              <a:rPr lang="en-US" dirty="0"/>
              <a:t>Vault Data Standard – Configuration Editor</a:t>
            </a:r>
          </a:p>
        </p:txBody>
      </p:sp>
    </p:spTree>
    <p:extLst>
      <p:ext uri="{BB962C8B-B14F-4D97-AF65-F5344CB8AC3E}">
        <p14:creationId xmlns:p14="http://schemas.microsoft.com/office/powerpoint/2010/main" val="98288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Setup | Code Snippet Manager</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Add </a:t>
            </a:r>
            <a:r>
              <a:rPr lang="en-US" dirty="0" err="1"/>
              <a:t>Powershell</a:t>
            </a:r>
            <a:r>
              <a:rPr lang="en-US" dirty="0"/>
              <a:t> and XAML Snippets</a:t>
            </a:r>
          </a:p>
          <a:p>
            <a:r>
              <a:rPr lang="en-US" dirty="0"/>
              <a:t>Tools -&gt; Code Snippets Manager</a:t>
            </a:r>
          </a:p>
          <a:p>
            <a:pPr lvl="1"/>
            <a:r>
              <a:rPr lang="en-US" dirty="0"/>
              <a:t>Select PowerShell / Add…</a:t>
            </a:r>
          </a:p>
          <a:p>
            <a:pPr lvl="1"/>
            <a:r>
              <a:rPr lang="en-US" dirty="0"/>
              <a:t>Select XAML / Add…</a:t>
            </a:r>
          </a:p>
          <a:p>
            <a:endParaRPr lang="en-US" dirty="0"/>
          </a:p>
        </p:txBody>
      </p:sp>
      <p:pic>
        <p:nvPicPr>
          <p:cNvPr id="3" name="Snagit_PPTE2A0">
            <a:extLst>
              <a:ext uri="{FF2B5EF4-FFF2-40B4-BE49-F238E27FC236}">
                <a16:creationId xmlns:a16="http://schemas.microsoft.com/office/drawing/2014/main" id="{7C2A169E-2BEB-4162-8FA3-E2CA92EA4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628" y="751956"/>
            <a:ext cx="2538318" cy="1910962"/>
          </a:xfrm>
          <a:prstGeom prst="rect">
            <a:avLst/>
          </a:prstGeom>
        </p:spPr>
      </p:pic>
      <p:pic>
        <p:nvPicPr>
          <p:cNvPr id="7" name="Snagit_PPTE775">
            <a:extLst>
              <a:ext uri="{FF2B5EF4-FFF2-40B4-BE49-F238E27FC236}">
                <a16:creationId xmlns:a16="http://schemas.microsoft.com/office/drawing/2014/main" id="{67E4E72D-8336-40AF-8F9F-50066E521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58" y="915917"/>
            <a:ext cx="2941942" cy="2031340"/>
          </a:xfrm>
          <a:prstGeom prst="rect">
            <a:avLst/>
          </a:prstGeom>
        </p:spPr>
      </p:pic>
      <p:pic>
        <p:nvPicPr>
          <p:cNvPr id="9" name="Snagit_PPT8EB2">
            <a:extLst>
              <a:ext uri="{FF2B5EF4-FFF2-40B4-BE49-F238E27FC236}">
                <a16:creationId xmlns:a16="http://schemas.microsoft.com/office/drawing/2014/main" id="{025F49CD-7865-470B-A177-93146E65B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628" y="2902736"/>
            <a:ext cx="2538318" cy="1910961"/>
          </a:xfrm>
          <a:prstGeom prst="rect">
            <a:avLst/>
          </a:prstGeom>
        </p:spPr>
      </p:pic>
      <p:pic>
        <p:nvPicPr>
          <p:cNvPr id="11" name="Snagit_PPT4FD">
            <a:extLst>
              <a:ext uri="{FF2B5EF4-FFF2-40B4-BE49-F238E27FC236}">
                <a16:creationId xmlns:a16="http://schemas.microsoft.com/office/drawing/2014/main" id="{1340BF1F-3456-4069-B108-7F89DEEB9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558" y="3066780"/>
            <a:ext cx="2941942" cy="2031341"/>
          </a:xfrm>
          <a:prstGeom prst="rect">
            <a:avLst/>
          </a:prstGeom>
        </p:spPr>
      </p:pic>
    </p:spTree>
    <p:extLst>
      <p:ext uri="{BB962C8B-B14F-4D97-AF65-F5344CB8AC3E}">
        <p14:creationId xmlns:p14="http://schemas.microsoft.com/office/powerpoint/2010/main" val="25929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Setup | VDS Editor Templates</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Add VDS 2018.1 and VDS 2019 Project Templates</a:t>
            </a:r>
          </a:p>
          <a:p>
            <a:r>
              <a:rPr lang="en-US" dirty="0"/>
              <a:t>Copy *.zip files to Visual Studio project templates</a:t>
            </a:r>
          </a:p>
          <a:p>
            <a:endParaRPr lang="en-US" dirty="0"/>
          </a:p>
          <a:p>
            <a:endParaRPr lang="en-US" dirty="0"/>
          </a:p>
          <a:p>
            <a:pPr marL="0" indent="0">
              <a:buNone/>
            </a:pPr>
            <a:endParaRPr lang="en-US" dirty="0"/>
          </a:p>
        </p:txBody>
      </p:sp>
      <p:pic>
        <p:nvPicPr>
          <p:cNvPr id="2" name="Picture 1">
            <a:extLst>
              <a:ext uri="{FF2B5EF4-FFF2-40B4-BE49-F238E27FC236}">
                <a16:creationId xmlns:a16="http://schemas.microsoft.com/office/drawing/2014/main" id="{60768E32-6F3B-4F3D-B96D-49CD031E7204}"/>
              </a:ext>
            </a:extLst>
          </p:cNvPr>
          <p:cNvPicPr>
            <a:picLocks noChangeAspect="1"/>
          </p:cNvPicPr>
          <p:nvPr/>
        </p:nvPicPr>
        <p:blipFill>
          <a:blip r:embed="rId2"/>
          <a:stretch>
            <a:fillRect/>
          </a:stretch>
        </p:blipFill>
        <p:spPr>
          <a:xfrm>
            <a:off x="3332683" y="1822033"/>
            <a:ext cx="4880781" cy="2991663"/>
          </a:xfrm>
          <a:prstGeom prst="rect">
            <a:avLst/>
          </a:prstGeom>
        </p:spPr>
      </p:pic>
    </p:spTree>
    <p:extLst>
      <p:ext uri="{BB962C8B-B14F-4D97-AF65-F5344CB8AC3E}">
        <p14:creationId xmlns:p14="http://schemas.microsoft.com/office/powerpoint/2010/main" val="42026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7CD7B-DC2F-44D6-855C-6D480205311A}"/>
              </a:ext>
            </a:extLst>
          </p:cNvPr>
          <p:cNvSpPr>
            <a:spLocks noGrp="1"/>
          </p:cNvSpPr>
          <p:nvPr>
            <p:ph type="body" sz="quarter" idx="10"/>
          </p:nvPr>
        </p:nvSpPr>
        <p:spPr/>
        <p:txBody>
          <a:bodyPr/>
          <a:lstStyle/>
          <a:p>
            <a:r>
              <a:rPr lang="en-US"/>
              <a:t>Setup | VDS Editor Template 2019</a:t>
            </a:r>
          </a:p>
        </p:txBody>
      </p:sp>
      <p:sp>
        <p:nvSpPr>
          <p:cNvPr id="3" name="Text Placeholder 2">
            <a:extLst>
              <a:ext uri="{FF2B5EF4-FFF2-40B4-BE49-F238E27FC236}">
                <a16:creationId xmlns:a16="http://schemas.microsoft.com/office/drawing/2014/main" id="{3894ADE8-CE5A-4D57-B716-955C294319B0}"/>
              </a:ext>
            </a:extLst>
          </p:cNvPr>
          <p:cNvSpPr>
            <a:spLocks noGrp="1"/>
          </p:cNvSpPr>
          <p:nvPr>
            <p:ph type="body" sz="quarter" idx="11"/>
          </p:nvPr>
        </p:nvSpPr>
        <p:spPr/>
        <p:txBody>
          <a:bodyPr/>
          <a:lstStyle/>
          <a:p>
            <a:r>
              <a:rPr lang="en-US"/>
              <a:t>Note – Starting with 2019 VDS dlls are compiled for x64 CPU instead of AnyCPU. As a result, the editor configuration requires switching to x64.</a:t>
            </a:r>
          </a:p>
        </p:txBody>
      </p:sp>
      <p:pic>
        <p:nvPicPr>
          <p:cNvPr id="1026" name="Picture 2" descr="C:\Users\koechlm\AppData\Local\Temp\SNAGHTMLa061ec.PNG">
            <a:extLst>
              <a:ext uri="{FF2B5EF4-FFF2-40B4-BE49-F238E27FC236}">
                <a16:creationId xmlns:a16="http://schemas.microsoft.com/office/drawing/2014/main" id="{783AEAF8-3F0C-4667-863F-407588E56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2083091"/>
            <a:ext cx="673417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Edit Configuration | Example</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VDS 2019 RTM Configuration?</a:t>
            </a:r>
          </a:p>
          <a:p>
            <a:pPr marL="0" indent="0">
              <a:buNone/>
            </a:pPr>
            <a:endParaRPr lang="en-US" dirty="0"/>
          </a:p>
        </p:txBody>
      </p:sp>
      <p:pic>
        <p:nvPicPr>
          <p:cNvPr id="2" name="VDS.CustomCodeEdit.BestPractice">
            <a:hlinkClick r:id="" action="ppaction://media"/>
            <a:extLst>
              <a:ext uri="{FF2B5EF4-FFF2-40B4-BE49-F238E27FC236}">
                <a16:creationId xmlns:a16="http://schemas.microsoft.com/office/drawing/2014/main" id="{D70EC607-4D5C-4270-8EDC-7564313CB7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2057" y="1511300"/>
            <a:ext cx="5979886" cy="3363686"/>
          </a:xfrm>
          <a:prstGeom prst="rect">
            <a:avLst/>
          </a:prstGeom>
        </p:spPr>
      </p:pic>
    </p:spTree>
    <p:extLst>
      <p:ext uri="{BB962C8B-B14F-4D97-AF65-F5344CB8AC3E}">
        <p14:creationId xmlns:p14="http://schemas.microsoft.com/office/powerpoint/2010/main" val="3147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Create New Configuration File Set</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custom configuration file set?</a:t>
            </a:r>
          </a:p>
          <a:p>
            <a:r>
              <a:rPr lang="en-US" dirty="0"/>
              <a:t>You don’t know the configured files / file names?</a:t>
            </a:r>
          </a:p>
          <a:p>
            <a:endParaRPr lang="en-US" dirty="0"/>
          </a:p>
          <a:p>
            <a:pPr marL="0" indent="0">
              <a:buNone/>
            </a:pPr>
            <a:r>
              <a:rPr lang="en-US" dirty="0"/>
              <a:t>Solution</a:t>
            </a:r>
          </a:p>
          <a:p>
            <a:r>
              <a:rPr lang="en-US" dirty="0"/>
              <a:t>Add New Project -&gt; Select Template</a:t>
            </a:r>
          </a:p>
          <a:p>
            <a:r>
              <a:rPr lang="en-US" dirty="0"/>
              <a:t>Drag &amp; Drop Configuration File Set</a:t>
            </a:r>
          </a:p>
          <a:p>
            <a:pPr lvl="1"/>
            <a:r>
              <a:rPr lang="en-US" dirty="0"/>
              <a:t>NOTE – Press </a:t>
            </a:r>
            <a:r>
              <a:rPr lang="en-US" b="1" dirty="0"/>
              <a:t>ALT</a:t>
            </a:r>
            <a:r>
              <a:rPr lang="en-US" dirty="0"/>
              <a:t> key while dragging!</a:t>
            </a:r>
          </a:p>
          <a:p>
            <a:endParaRPr lang="en-US" dirty="0"/>
          </a:p>
          <a:p>
            <a:endParaRPr lang="en-US" dirty="0"/>
          </a:p>
          <a:p>
            <a:pPr marL="0" indent="0">
              <a:buNone/>
            </a:pPr>
            <a:endParaRPr lang="en-US" dirty="0"/>
          </a:p>
        </p:txBody>
      </p:sp>
      <p:pic>
        <p:nvPicPr>
          <p:cNvPr id="2" name="Picture 1">
            <a:extLst>
              <a:ext uri="{FF2B5EF4-FFF2-40B4-BE49-F238E27FC236}">
                <a16:creationId xmlns:a16="http://schemas.microsoft.com/office/drawing/2014/main" id="{ECFB3306-E292-46AB-BA84-284A2C01C2E8}"/>
              </a:ext>
            </a:extLst>
          </p:cNvPr>
          <p:cNvPicPr>
            <a:picLocks noChangeAspect="1"/>
          </p:cNvPicPr>
          <p:nvPr/>
        </p:nvPicPr>
        <p:blipFill>
          <a:blip r:embed="rId2"/>
          <a:stretch>
            <a:fillRect/>
          </a:stretch>
        </p:blipFill>
        <p:spPr>
          <a:xfrm>
            <a:off x="4912327" y="2506266"/>
            <a:ext cx="3984023" cy="2307431"/>
          </a:xfrm>
          <a:prstGeom prst="rect">
            <a:avLst/>
          </a:prstGeom>
        </p:spPr>
      </p:pic>
    </p:spTree>
    <p:extLst>
      <p:ext uri="{BB962C8B-B14F-4D97-AF65-F5344CB8AC3E}">
        <p14:creationId xmlns:p14="http://schemas.microsoft.com/office/powerpoint/2010/main" val="45868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Create New Configuration File Set</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custom configuration file set?</a:t>
            </a:r>
          </a:p>
          <a:p>
            <a:r>
              <a:rPr lang="en-US" dirty="0"/>
              <a:t>You don’t know the configured files / file names?</a:t>
            </a:r>
          </a:p>
          <a:p>
            <a:endParaRPr lang="en-US" dirty="0"/>
          </a:p>
          <a:p>
            <a:endParaRPr lang="en-US" dirty="0"/>
          </a:p>
          <a:p>
            <a:endParaRPr lang="en-US" dirty="0"/>
          </a:p>
          <a:p>
            <a:pPr marL="0" indent="0">
              <a:buNone/>
            </a:pPr>
            <a:endParaRPr lang="en-US" dirty="0"/>
          </a:p>
        </p:txBody>
      </p:sp>
      <p:pic>
        <p:nvPicPr>
          <p:cNvPr id="2" name="VDS-ConfigurationEditor-Add-VDS-CustomerConfigurationProject">
            <a:hlinkClick r:id="" action="ppaction://media"/>
            <a:extLst>
              <a:ext uri="{FF2B5EF4-FFF2-40B4-BE49-F238E27FC236}">
                <a16:creationId xmlns:a16="http://schemas.microsoft.com/office/drawing/2014/main" id="{F9F479FF-E5B6-4BD6-AE35-509AA2C72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650" y="1937060"/>
            <a:ext cx="4735550" cy="2663747"/>
          </a:xfrm>
          <a:prstGeom prst="rect">
            <a:avLst/>
          </a:prstGeom>
        </p:spPr>
      </p:pic>
    </p:spTree>
    <p:extLst>
      <p:ext uri="{BB962C8B-B14F-4D97-AF65-F5344CB8AC3E}">
        <p14:creationId xmlns:p14="http://schemas.microsoft.com/office/powerpoint/2010/main" val="400291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CEC447-64AC-4789-A2C9-4DD78C6837D0}"/>
              </a:ext>
            </a:extLst>
          </p:cNvPr>
          <p:cNvSpPr>
            <a:spLocks noGrp="1"/>
          </p:cNvSpPr>
          <p:nvPr>
            <p:ph type="body" sz="quarter" idx="10"/>
          </p:nvPr>
        </p:nvSpPr>
        <p:spPr/>
        <p:txBody>
          <a:bodyPr/>
          <a:lstStyle/>
          <a:p>
            <a:r>
              <a:rPr lang="en-US" dirty="0">
                <a:solidFill>
                  <a:schemeClr val="tx1"/>
                </a:solidFill>
              </a:rPr>
              <a:t>Best Practice</a:t>
            </a:r>
          </a:p>
        </p:txBody>
      </p:sp>
    </p:spTree>
    <p:extLst>
      <p:ext uri="{BB962C8B-B14F-4D97-AF65-F5344CB8AC3E}">
        <p14:creationId xmlns:p14="http://schemas.microsoft.com/office/powerpoint/2010/main" val="251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Change Default Script to Custom Script</a:t>
            </a:r>
          </a:p>
        </p:txBody>
      </p:sp>
      <p:sp>
        <p:nvSpPr>
          <p:cNvPr id="4" name="Text Placeholder 3">
            <a:extLst>
              <a:ext uri="{FF2B5EF4-FFF2-40B4-BE49-F238E27FC236}">
                <a16:creationId xmlns:a16="http://schemas.microsoft.com/office/drawing/2014/main" id="{440715DF-54FD-4AFF-AAB3-9ED6240BE3ED}"/>
              </a:ext>
            </a:extLst>
          </p:cNvPr>
          <p:cNvSpPr>
            <a:spLocks noGrp="1"/>
          </p:cNvSpPr>
          <p:nvPr>
            <p:ph type="body" sz="quarter" idx="11"/>
          </p:nvPr>
        </p:nvSpPr>
        <p:spPr/>
        <p:txBody>
          <a:bodyPr/>
          <a:lstStyle/>
          <a:p>
            <a:pPr marL="0" indent="0">
              <a:buNone/>
            </a:pPr>
            <a:r>
              <a:rPr lang="en-US" b="1" dirty="0"/>
              <a:t>Example</a:t>
            </a:r>
            <a:r>
              <a:rPr lang="en-US" dirty="0"/>
              <a:t> – Customize the </a:t>
            </a:r>
            <a:r>
              <a:rPr lang="en-US" b="1" dirty="0"/>
              <a:t>CustomObject</a:t>
            </a:r>
            <a:r>
              <a:rPr lang="en-US" dirty="0"/>
              <a:t> Dialog</a:t>
            </a:r>
          </a:p>
          <a:p>
            <a:endParaRPr lang="en-US" i="1" dirty="0">
              <a:solidFill>
                <a:schemeClr val="tx2"/>
              </a:solidFill>
            </a:endParaRPr>
          </a:p>
          <a:p>
            <a:r>
              <a:rPr lang="en-US" i="1" dirty="0">
                <a:solidFill>
                  <a:schemeClr val="tx2"/>
                </a:solidFill>
              </a:rPr>
              <a:t>Legacy Solution Approach</a:t>
            </a:r>
          </a:p>
          <a:p>
            <a:pPr lvl="1"/>
            <a:r>
              <a:rPr lang="en-US" i="1" dirty="0">
                <a:solidFill>
                  <a:schemeClr val="tx2"/>
                </a:solidFill>
              </a:rPr>
              <a:t>Edit existing file .\Vault\Configuration\</a:t>
            </a:r>
            <a:r>
              <a:rPr lang="en-US" i="1" dirty="0" err="1">
                <a:solidFill>
                  <a:schemeClr val="tx2"/>
                </a:solidFill>
              </a:rPr>
              <a:t>CustomObject.xaml</a:t>
            </a:r>
            <a:endParaRPr lang="en-US" i="1" dirty="0">
              <a:solidFill>
                <a:schemeClr val="tx2"/>
              </a:solidFill>
            </a:endParaRPr>
          </a:p>
          <a:p>
            <a:endParaRPr lang="en-US" dirty="0"/>
          </a:p>
          <a:p>
            <a:r>
              <a:rPr lang="en-US" dirty="0"/>
              <a:t>Solution Approach #1</a:t>
            </a:r>
          </a:p>
          <a:p>
            <a:pPr lvl="1"/>
            <a:r>
              <a:rPr lang="en-US" dirty="0"/>
              <a:t>Copy original file to .\</a:t>
            </a:r>
            <a:r>
              <a:rPr lang="en-US" dirty="0" err="1"/>
              <a:t>Vault.Custom</a:t>
            </a:r>
            <a:r>
              <a:rPr lang="en-US" dirty="0"/>
              <a:t>\Configuration\</a:t>
            </a:r>
            <a:r>
              <a:rPr lang="en-US" dirty="0" err="1"/>
              <a:t>CustomObject.xaml</a:t>
            </a:r>
            <a:endParaRPr lang="en-US" dirty="0"/>
          </a:p>
          <a:p>
            <a:pPr lvl="1"/>
            <a:r>
              <a:rPr lang="en-US" dirty="0"/>
              <a:t>Edit this file…</a:t>
            </a:r>
          </a:p>
        </p:txBody>
      </p:sp>
      <p:sp>
        <p:nvSpPr>
          <p:cNvPr id="5" name="Thought Bubble: Cloud 4">
            <a:extLst>
              <a:ext uri="{FF2B5EF4-FFF2-40B4-BE49-F238E27FC236}">
                <a16:creationId xmlns:a16="http://schemas.microsoft.com/office/drawing/2014/main" id="{1470DED7-3CEE-4952-8AD3-1FF8CE19DF81}"/>
              </a:ext>
            </a:extLst>
          </p:cNvPr>
          <p:cNvSpPr/>
          <p:nvPr/>
        </p:nvSpPr>
        <p:spPr>
          <a:xfrm>
            <a:off x="7086600" y="778669"/>
            <a:ext cx="1778794" cy="1064419"/>
          </a:xfrm>
          <a:prstGeom prst="cloudCallout">
            <a:avLst>
              <a:gd name="adj1" fmla="val -63805"/>
              <a:gd name="adj2" fmla="val 69883"/>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compare with default later on?</a:t>
            </a:r>
          </a:p>
        </p:txBody>
      </p:sp>
    </p:spTree>
    <p:extLst>
      <p:ext uri="{BB962C8B-B14F-4D97-AF65-F5344CB8AC3E}">
        <p14:creationId xmlns:p14="http://schemas.microsoft.com/office/powerpoint/2010/main" val="323005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Change Default Script to Custom Script</a:t>
            </a:r>
          </a:p>
        </p:txBody>
      </p:sp>
      <p:sp>
        <p:nvSpPr>
          <p:cNvPr id="4" name="Text Placeholder 3">
            <a:extLst>
              <a:ext uri="{FF2B5EF4-FFF2-40B4-BE49-F238E27FC236}">
                <a16:creationId xmlns:a16="http://schemas.microsoft.com/office/drawing/2014/main" id="{440715DF-54FD-4AFF-AAB3-9ED6240BE3ED}"/>
              </a:ext>
            </a:extLst>
          </p:cNvPr>
          <p:cNvSpPr>
            <a:spLocks noGrp="1"/>
          </p:cNvSpPr>
          <p:nvPr>
            <p:ph type="body" sz="quarter" idx="11"/>
          </p:nvPr>
        </p:nvSpPr>
        <p:spPr/>
        <p:txBody>
          <a:bodyPr/>
          <a:lstStyle/>
          <a:p>
            <a:pPr marL="0" indent="0">
              <a:buNone/>
            </a:pPr>
            <a:r>
              <a:rPr lang="en-US" b="1" dirty="0"/>
              <a:t>Example</a:t>
            </a:r>
            <a:r>
              <a:rPr lang="en-US" dirty="0"/>
              <a:t> – Customize the </a:t>
            </a:r>
            <a:r>
              <a:rPr lang="en-US" b="1" dirty="0"/>
              <a:t>CustomObject</a:t>
            </a:r>
            <a:r>
              <a:rPr lang="en-US" dirty="0"/>
              <a:t> Dialog</a:t>
            </a:r>
          </a:p>
          <a:p>
            <a:endParaRPr lang="en-US" dirty="0"/>
          </a:p>
          <a:p>
            <a:r>
              <a:rPr lang="en-US" dirty="0"/>
              <a:t>Solution Approach #2</a:t>
            </a:r>
          </a:p>
          <a:p>
            <a:pPr lvl="1"/>
            <a:r>
              <a:rPr lang="en-US" dirty="0"/>
              <a:t>Copy original file to .</a:t>
            </a:r>
            <a:r>
              <a:rPr lang="en-US" dirty="0" err="1"/>
              <a:t>Vault.Custom</a:t>
            </a:r>
            <a:r>
              <a:rPr lang="en-US" dirty="0"/>
              <a:t>\Configuration\</a:t>
            </a:r>
            <a:r>
              <a:rPr lang="en-US" b="1" dirty="0" err="1">
                <a:solidFill>
                  <a:srgbClr val="FF0000"/>
                </a:solidFill>
              </a:rPr>
              <a:t>My</a:t>
            </a:r>
            <a:r>
              <a:rPr lang="en-US" dirty="0" err="1">
                <a:solidFill>
                  <a:srgbClr val="FF0000"/>
                </a:solidFill>
              </a:rPr>
              <a:t>CustomObject</a:t>
            </a:r>
            <a:r>
              <a:rPr lang="en-US" dirty="0" err="1"/>
              <a:t>.xaml</a:t>
            </a:r>
            <a:endParaRPr lang="en-US" dirty="0"/>
          </a:p>
          <a:p>
            <a:pPr lvl="1">
              <a:buFont typeface="Symbol" panose="05050102010706020507" pitchFamily="18" charset="2"/>
              <a:buChar char="Þ"/>
            </a:pPr>
            <a:r>
              <a:rPr lang="en-US" dirty="0"/>
              <a:t>VDS will continue to load the default one…</a:t>
            </a:r>
          </a:p>
          <a:p>
            <a:pPr lvl="1">
              <a:buFont typeface="Symbol" panose="05050102010706020507" pitchFamily="18" charset="2"/>
              <a:buChar char="Þ"/>
            </a:pPr>
            <a:r>
              <a:rPr lang="en-US" dirty="0"/>
              <a:t>Customize Create*.ps1 and Edit*.ps1 to enable the new one!</a:t>
            </a:r>
          </a:p>
          <a:p>
            <a:pPr lvl="2">
              <a:buFont typeface="Symbol" panose="05050102010706020507" pitchFamily="18" charset="2"/>
              <a:buChar char="Þ"/>
            </a:pPr>
            <a:r>
              <a:rPr lang="en-US" dirty="0"/>
              <a:t>Copy *ps1 files to .\</a:t>
            </a:r>
            <a:r>
              <a:rPr lang="en-US" dirty="0" err="1"/>
              <a:t>Vault.Custom</a:t>
            </a:r>
            <a:r>
              <a:rPr lang="en-US" dirty="0"/>
              <a:t>\</a:t>
            </a:r>
            <a:r>
              <a:rPr lang="en-US" dirty="0" err="1"/>
              <a:t>addins</a:t>
            </a:r>
            <a:r>
              <a:rPr lang="en-US" dirty="0"/>
              <a:t>\Menus\</a:t>
            </a:r>
          </a:p>
          <a:p>
            <a:pPr lvl="2">
              <a:buFont typeface="Symbol" panose="05050102010706020507" pitchFamily="18" charset="2"/>
              <a:buChar char="Þ"/>
            </a:pPr>
            <a:r>
              <a:rPr lang="en-US" dirty="0"/>
              <a:t>Assign $</a:t>
            </a:r>
            <a:r>
              <a:rPr lang="en-US" dirty="0" err="1"/>
              <a:t>dialog.XamlFile</a:t>
            </a:r>
            <a:r>
              <a:rPr lang="en-US" dirty="0"/>
              <a:t> to the new path &amp; file name</a:t>
            </a:r>
          </a:p>
          <a:p>
            <a:pPr lvl="2">
              <a:buFont typeface="Symbol" panose="05050102010706020507" pitchFamily="18" charset="2"/>
              <a:buChar char="Þ"/>
            </a:pPr>
            <a:r>
              <a:rPr lang="en-US" dirty="0"/>
              <a:t>Adopt *.ps1 names in MenuDefinition.xml if renamed</a:t>
            </a:r>
          </a:p>
        </p:txBody>
      </p:sp>
      <p:sp>
        <p:nvSpPr>
          <p:cNvPr id="7" name="Thought Bubble: Cloud 6">
            <a:extLst>
              <a:ext uri="{FF2B5EF4-FFF2-40B4-BE49-F238E27FC236}">
                <a16:creationId xmlns:a16="http://schemas.microsoft.com/office/drawing/2014/main" id="{ED4ADC9B-F142-41EC-86D3-F74BDF6D9D67}"/>
              </a:ext>
            </a:extLst>
          </p:cNvPr>
          <p:cNvSpPr/>
          <p:nvPr/>
        </p:nvSpPr>
        <p:spPr>
          <a:xfrm>
            <a:off x="7174706" y="528839"/>
            <a:ext cx="1778794" cy="1064419"/>
          </a:xfrm>
          <a:prstGeom prst="cloudCallout">
            <a:avLst>
              <a:gd name="adj1" fmla="val -54167"/>
              <a:gd name="adj2" fmla="val 95386"/>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Compare VDS Quickstart 2019 Configuration</a:t>
            </a:r>
          </a:p>
        </p:txBody>
      </p:sp>
    </p:spTree>
    <p:extLst>
      <p:ext uri="{BB962C8B-B14F-4D97-AF65-F5344CB8AC3E}">
        <p14:creationId xmlns:p14="http://schemas.microsoft.com/office/powerpoint/2010/main" val="200484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 </a:t>
            </a:r>
            <a:r>
              <a:rPr lang="en-US" dirty="0">
                <a:solidFill>
                  <a:schemeClr val="accent1"/>
                </a:solidFill>
              </a:rPr>
              <a:t>Approach #2</a:t>
            </a:r>
          </a:p>
        </p:txBody>
      </p:sp>
      <p:pic>
        <p:nvPicPr>
          <p:cNvPr id="4" name="Snagit_PPTE37A">
            <a:extLst>
              <a:ext uri="{FF2B5EF4-FFF2-40B4-BE49-F238E27FC236}">
                <a16:creationId xmlns:a16="http://schemas.microsoft.com/office/drawing/2014/main" id="{431D137D-EB1B-4B3F-9CB4-912756FD1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8" y="748900"/>
            <a:ext cx="2182098" cy="4329113"/>
          </a:xfrm>
          <a:prstGeom prst="rect">
            <a:avLst/>
          </a:prstGeom>
        </p:spPr>
      </p:pic>
      <p:pic>
        <p:nvPicPr>
          <p:cNvPr id="7" name="Snagit_PPTEEC5">
            <a:extLst>
              <a:ext uri="{FF2B5EF4-FFF2-40B4-BE49-F238E27FC236}">
                <a16:creationId xmlns:a16="http://schemas.microsoft.com/office/drawing/2014/main" id="{2772AA83-6BCA-4BCC-BAFC-F2C4ED350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906" y="748901"/>
            <a:ext cx="2100159" cy="3935794"/>
          </a:xfrm>
          <a:prstGeom prst="rect">
            <a:avLst/>
          </a:prstGeom>
        </p:spPr>
      </p:pic>
    </p:spTree>
    <p:extLst>
      <p:ext uri="{BB962C8B-B14F-4D97-AF65-F5344CB8AC3E}">
        <p14:creationId xmlns:p14="http://schemas.microsoft.com/office/powerpoint/2010/main" val="18064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456F01B4-2189-4D10-8621-8CF24DBAF8FB}"/>
              </a:ext>
            </a:extLst>
          </p:cNvPr>
          <p:cNvSpPr>
            <a:spLocks noGrp="1"/>
          </p:cNvSpPr>
          <p:nvPr>
            <p:ph type="body" sz="quarter" idx="10"/>
          </p:nvPr>
        </p:nvSpPr>
        <p:spPr/>
        <p:txBody>
          <a:bodyPr/>
          <a:lstStyle/>
          <a:p>
            <a:r>
              <a:rPr lang="en-US" dirty="0"/>
              <a:t>Agenda</a:t>
            </a:r>
          </a:p>
        </p:txBody>
      </p:sp>
      <p:sp>
        <p:nvSpPr>
          <p:cNvPr id="14" name="Textplatzhalter 13">
            <a:extLst>
              <a:ext uri="{FF2B5EF4-FFF2-40B4-BE49-F238E27FC236}">
                <a16:creationId xmlns:a16="http://schemas.microsoft.com/office/drawing/2014/main" id="{7D637BA6-C8C2-4EA2-95E7-0110AEB2A51D}"/>
              </a:ext>
            </a:extLst>
          </p:cNvPr>
          <p:cNvSpPr>
            <a:spLocks noGrp="1"/>
          </p:cNvSpPr>
          <p:nvPr>
            <p:ph type="body" sz="quarter" idx="11"/>
          </p:nvPr>
        </p:nvSpPr>
        <p:spPr/>
        <p:txBody>
          <a:bodyPr/>
          <a:lstStyle/>
          <a:p>
            <a:r>
              <a:rPr lang="en-US" dirty="0"/>
              <a:t>Overview</a:t>
            </a:r>
          </a:p>
          <a:p>
            <a:pPr lvl="1"/>
            <a:r>
              <a:rPr lang="en-US" dirty="0"/>
              <a:t>Scope and Benefits</a:t>
            </a:r>
          </a:p>
          <a:p>
            <a:pPr lvl="1"/>
            <a:r>
              <a:rPr lang="en-US" dirty="0"/>
              <a:t>Download &amp; Subscribe</a:t>
            </a:r>
          </a:p>
          <a:p>
            <a:pPr lvl="1"/>
            <a:endParaRPr lang="en-US" dirty="0"/>
          </a:p>
          <a:p>
            <a:r>
              <a:rPr lang="en-US" dirty="0"/>
              <a:t>Get Started</a:t>
            </a:r>
          </a:p>
          <a:p>
            <a:pPr lvl="1"/>
            <a:r>
              <a:rPr lang="en-US" dirty="0"/>
              <a:t>Visual Studio | PowerShell Extension | File Differ</a:t>
            </a:r>
          </a:p>
          <a:p>
            <a:pPr lvl="1"/>
            <a:r>
              <a:rPr lang="en-US" dirty="0"/>
              <a:t>Setup Visual Studio</a:t>
            </a:r>
          </a:p>
          <a:p>
            <a:pPr lvl="1"/>
            <a:r>
              <a:rPr lang="en-US" dirty="0"/>
              <a:t>Use Case Examples</a:t>
            </a:r>
          </a:p>
          <a:p>
            <a:pPr lvl="2"/>
            <a:r>
              <a:rPr lang="en-US" dirty="0"/>
              <a:t>Best Practice – Change Default Script to Custom Script</a:t>
            </a:r>
          </a:p>
          <a:p>
            <a:pPr lvl="2"/>
            <a:r>
              <a:rPr lang="en-US" dirty="0"/>
              <a:t>Add Configurations</a:t>
            </a:r>
          </a:p>
          <a:p>
            <a:pPr lvl="3"/>
            <a:r>
              <a:rPr lang="en-US" dirty="0"/>
              <a:t>Adding Folders</a:t>
            </a:r>
          </a:p>
          <a:p>
            <a:pPr lvl="3"/>
            <a:r>
              <a:rPr lang="en-US" dirty="0"/>
              <a:t>Adding Branches</a:t>
            </a:r>
          </a:p>
          <a:p>
            <a:pPr lvl="2"/>
            <a:r>
              <a:rPr lang="en-US" dirty="0"/>
              <a:t>Evaluate Vault API</a:t>
            </a:r>
          </a:p>
          <a:p>
            <a:pPr lvl="1"/>
            <a:endParaRPr lang="en-US" dirty="0"/>
          </a:p>
        </p:txBody>
      </p:sp>
    </p:spTree>
    <p:extLst>
      <p:ext uri="{BB962C8B-B14F-4D97-AF65-F5344CB8AC3E}">
        <p14:creationId xmlns:p14="http://schemas.microsoft.com/office/powerpoint/2010/main" val="9756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*Create*/*Edit*.ps1</a:t>
            </a:r>
          </a:p>
        </p:txBody>
      </p:sp>
      <p:sp>
        <p:nvSpPr>
          <p:cNvPr id="5" name="Text Placeholder 4">
            <a:extLst>
              <a:ext uri="{FF2B5EF4-FFF2-40B4-BE49-F238E27FC236}">
                <a16:creationId xmlns:a16="http://schemas.microsoft.com/office/drawing/2014/main" id="{C0D1A2D4-6DBF-414B-A474-981C0A63876A}"/>
              </a:ext>
            </a:extLst>
          </p:cNvPr>
          <p:cNvSpPr>
            <a:spLocks noGrp="1"/>
          </p:cNvSpPr>
          <p:nvPr>
            <p:ph type="body" sz="quarter" idx="11"/>
          </p:nvPr>
        </p:nvSpPr>
        <p:spPr/>
        <p:txBody>
          <a:bodyPr/>
          <a:lstStyle/>
          <a:p>
            <a:endParaRPr lang="en-US" dirty="0"/>
          </a:p>
        </p:txBody>
      </p:sp>
      <p:pic>
        <p:nvPicPr>
          <p:cNvPr id="8" name="Snagit_PPT2E4D">
            <a:extLst>
              <a:ext uri="{FF2B5EF4-FFF2-40B4-BE49-F238E27FC236}">
                <a16:creationId xmlns:a16="http://schemas.microsoft.com/office/drawing/2014/main" id="{F7E9512F-6810-46C0-876E-B578CA79C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1061048"/>
            <a:ext cx="8705849" cy="3222607"/>
          </a:xfrm>
          <a:prstGeom prst="rect">
            <a:avLst/>
          </a:prstGeom>
        </p:spPr>
      </p:pic>
    </p:spTree>
    <p:extLst>
      <p:ext uri="{BB962C8B-B14F-4D97-AF65-F5344CB8AC3E}">
        <p14:creationId xmlns:p14="http://schemas.microsoft.com/office/powerpoint/2010/main" val="353155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Menudefinition.xml</a:t>
            </a:r>
          </a:p>
        </p:txBody>
      </p:sp>
      <p:pic>
        <p:nvPicPr>
          <p:cNvPr id="4" name="Snagit_PPTD330">
            <a:extLst>
              <a:ext uri="{FF2B5EF4-FFF2-40B4-BE49-F238E27FC236}">
                <a16:creationId xmlns:a16="http://schemas.microsoft.com/office/drawing/2014/main" id="{BE21A725-4A58-4D8C-B367-EADC979AA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61049"/>
            <a:ext cx="8708478" cy="3375220"/>
          </a:xfrm>
          <a:prstGeom prst="rect">
            <a:avLst/>
          </a:prstGeom>
        </p:spPr>
      </p:pic>
    </p:spTree>
    <p:extLst>
      <p:ext uri="{BB962C8B-B14F-4D97-AF65-F5344CB8AC3E}">
        <p14:creationId xmlns:p14="http://schemas.microsoft.com/office/powerpoint/2010/main" val="258576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39D775-E70C-4448-840A-0B8AAAFCF33D}"/>
              </a:ext>
            </a:extLst>
          </p:cNvPr>
          <p:cNvSpPr>
            <a:spLocks noGrp="1"/>
          </p:cNvSpPr>
          <p:nvPr>
            <p:ph type="body" sz="quarter" idx="10"/>
          </p:nvPr>
        </p:nvSpPr>
        <p:spPr/>
        <p:txBody>
          <a:bodyPr/>
          <a:lstStyle/>
          <a:p>
            <a:r>
              <a:rPr lang="en-US" dirty="0"/>
              <a:t>Best Practice Adding Customizations | Summary</a:t>
            </a:r>
          </a:p>
        </p:txBody>
      </p:sp>
      <p:sp>
        <p:nvSpPr>
          <p:cNvPr id="5" name="Text Placeholder 4">
            <a:extLst>
              <a:ext uri="{FF2B5EF4-FFF2-40B4-BE49-F238E27FC236}">
                <a16:creationId xmlns:a16="http://schemas.microsoft.com/office/drawing/2014/main" id="{89DE3C14-1F6C-4748-9B70-9FDFA482E9B1}"/>
              </a:ext>
            </a:extLst>
          </p:cNvPr>
          <p:cNvSpPr>
            <a:spLocks noGrp="1"/>
          </p:cNvSpPr>
          <p:nvPr>
            <p:ph type="body" sz="quarter" idx="11"/>
          </p:nvPr>
        </p:nvSpPr>
        <p:spPr/>
        <p:txBody>
          <a:bodyPr/>
          <a:lstStyle/>
          <a:p>
            <a:r>
              <a:rPr lang="en-US" dirty="0"/>
              <a:t>Minimum Action – Separate Custom Configuration</a:t>
            </a:r>
          </a:p>
          <a:p>
            <a:pPr lvl="1"/>
            <a:r>
              <a:rPr lang="en-US" dirty="0"/>
              <a:t>Copy Default Script/Dialog File to .\*.Custom\* Locations</a:t>
            </a:r>
          </a:p>
          <a:p>
            <a:endParaRPr lang="en-US" dirty="0"/>
          </a:p>
          <a:p>
            <a:r>
              <a:rPr lang="en-US" dirty="0"/>
              <a:t>Optimum Actions – Encapsulate Custom Configuration</a:t>
            </a:r>
          </a:p>
          <a:p>
            <a:pPr lvl="1"/>
            <a:r>
              <a:rPr lang="en-US" dirty="0"/>
              <a:t>Copy &amp; Rename Script/Dialog File to .\Custom\* Locations</a:t>
            </a:r>
          </a:p>
          <a:p>
            <a:pPr lvl="1"/>
            <a:r>
              <a:rPr lang="en-US" dirty="0"/>
              <a:t>Update all Relationships</a:t>
            </a:r>
          </a:p>
          <a:p>
            <a:pPr lvl="1">
              <a:buFont typeface="Wingdings" panose="05000000000000000000" pitchFamily="2" charset="2"/>
              <a:buChar char="v"/>
            </a:pPr>
            <a:endParaRPr lang="en-US" dirty="0"/>
          </a:p>
          <a:p>
            <a:pPr lvl="1">
              <a:buFont typeface="Wingdings" panose="05000000000000000000" pitchFamily="2" charset="2"/>
              <a:buChar char="v"/>
            </a:pPr>
            <a:r>
              <a:rPr lang="en-US" dirty="0"/>
              <a:t>Benefit – Unique names indicate individual functionality</a:t>
            </a:r>
          </a:p>
          <a:p>
            <a:pPr lvl="1">
              <a:buFont typeface="Wingdings" panose="05000000000000000000" pitchFamily="2" charset="2"/>
              <a:buChar char="v"/>
            </a:pPr>
            <a:r>
              <a:rPr lang="en-US" dirty="0"/>
              <a:t>Benefit – No risk to exchange configuration files just by name</a:t>
            </a:r>
          </a:p>
          <a:p>
            <a:pPr lvl="1">
              <a:buFont typeface="Wingdings" panose="05000000000000000000" pitchFamily="2" charset="2"/>
              <a:buChar char="v"/>
            </a:pPr>
            <a:r>
              <a:rPr lang="en-US" dirty="0"/>
              <a:t>Benefit – Easily edit &amp; compare default &amp; customized version</a:t>
            </a:r>
          </a:p>
        </p:txBody>
      </p:sp>
    </p:spTree>
    <p:extLst>
      <p:ext uri="{BB962C8B-B14F-4D97-AF65-F5344CB8AC3E}">
        <p14:creationId xmlns:p14="http://schemas.microsoft.com/office/powerpoint/2010/main" val="31090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CEC447-64AC-4789-A2C9-4DD78C6837D0}"/>
              </a:ext>
            </a:extLst>
          </p:cNvPr>
          <p:cNvSpPr>
            <a:spLocks noGrp="1"/>
          </p:cNvSpPr>
          <p:nvPr>
            <p:ph type="body" sz="quarter" idx="10"/>
          </p:nvPr>
        </p:nvSpPr>
        <p:spPr/>
        <p:txBody>
          <a:bodyPr/>
          <a:lstStyle/>
          <a:p>
            <a:r>
              <a:rPr lang="en-US" dirty="0">
                <a:solidFill>
                  <a:schemeClr val="tx1"/>
                </a:solidFill>
              </a:rPr>
              <a:t>Evaluate Vault API</a:t>
            </a:r>
          </a:p>
        </p:txBody>
      </p:sp>
    </p:spTree>
    <p:extLst>
      <p:ext uri="{BB962C8B-B14F-4D97-AF65-F5344CB8AC3E}">
        <p14:creationId xmlns:p14="http://schemas.microsoft.com/office/powerpoint/2010/main" val="167771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7720B2-3A37-4FFE-92FA-2ED94C9171DB}"/>
              </a:ext>
            </a:extLst>
          </p:cNvPr>
          <p:cNvSpPr>
            <a:spLocks noGrp="1"/>
          </p:cNvSpPr>
          <p:nvPr>
            <p:ph type="body" sz="quarter" idx="10"/>
          </p:nvPr>
        </p:nvSpPr>
        <p:spPr/>
        <p:txBody>
          <a:bodyPr/>
          <a:lstStyle/>
          <a:p>
            <a:r>
              <a:rPr lang="en-US" dirty="0"/>
              <a:t>Evaluate Vault API | PowerShell Script</a:t>
            </a:r>
          </a:p>
        </p:txBody>
      </p:sp>
      <p:sp>
        <p:nvSpPr>
          <p:cNvPr id="4" name="Text Placeholder 3">
            <a:extLst>
              <a:ext uri="{FF2B5EF4-FFF2-40B4-BE49-F238E27FC236}">
                <a16:creationId xmlns:a16="http://schemas.microsoft.com/office/drawing/2014/main" id="{47E1525E-5291-4755-92BF-3DB553A58DF3}"/>
              </a:ext>
            </a:extLst>
          </p:cNvPr>
          <p:cNvSpPr>
            <a:spLocks noGrp="1"/>
          </p:cNvSpPr>
          <p:nvPr>
            <p:ph type="body" sz="quarter" idx="11"/>
          </p:nvPr>
        </p:nvSpPr>
        <p:spPr/>
        <p:txBody>
          <a:bodyPr/>
          <a:lstStyle/>
          <a:p>
            <a:r>
              <a:rPr lang="en-US" dirty="0"/>
              <a:t>API-&lt;Version&gt;-</a:t>
            </a:r>
            <a:r>
              <a:rPr lang="en-US" dirty="0" err="1"/>
              <a:t>ScriptEditor</a:t>
            </a:r>
            <a:r>
              <a:rPr lang="en-US" dirty="0"/>
              <a:t> as </a:t>
            </a:r>
            <a:r>
              <a:rPr lang="en-US" dirty="0" err="1"/>
              <a:t>StartUp</a:t>
            </a:r>
            <a:endParaRPr lang="en-US" dirty="0"/>
          </a:p>
          <a:p>
            <a:pPr lvl="1"/>
            <a:r>
              <a:rPr lang="en-US" dirty="0"/>
              <a:t>Copy Template</a:t>
            </a:r>
          </a:p>
          <a:p>
            <a:pPr lvl="1"/>
            <a:r>
              <a:rPr lang="en-US" dirty="0"/>
              <a:t>Edit Server / User Data</a:t>
            </a:r>
          </a:p>
          <a:p>
            <a:pPr lvl="1"/>
            <a:r>
              <a:rPr lang="en-US" dirty="0"/>
              <a:t>2018: Vault Client Installation required</a:t>
            </a:r>
          </a:p>
          <a:p>
            <a:pPr lvl="1"/>
            <a:r>
              <a:rPr lang="en-US" dirty="0"/>
              <a:t>2019: Select License Agent</a:t>
            </a:r>
          </a:p>
          <a:p>
            <a:pPr lvl="2"/>
            <a:r>
              <a:rPr lang="en-US" dirty="0"/>
              <a:t>Server: Script runs on machine without Vault</a:t>
            </a:r>
          </a:p>
          <a:p>
            <a:pPr lvl="2"/>
            <a:r>
              <a:rPr lang="en-US" dirty="0"/>
              <a:t>Client: Vault Client Installation required</a:t>
            </a:r>
          </a:p>
          <a:p>
            <a:pPr lvl="2"/>
            <a:r>
              <a:rPr lang="en-US" dirty="0"/>
              <a:t>None: </a:t>
            </a:r>
            <a:r>
              <a:rPr lang="en-US" dirty="0" err="1"/>
              <a:t>ReadOnly</a:t>
            </a:r>
            <a:r>
              <a:rPr lang="en-US" dirty="0"/>
              <a:t> Access</a:t>
            </a:r>
          </a:p>
          <a:p>
            <a:pPr lvl="1"/>
            <a:r>
              <a:rPr lang="en-US" dirty="0"/>
              <a:t>Add your code….</a:t>
            </a:r>
          </a:p>
          <a:p>
            <a:pPr marL="271463" lvl="1" indent="0">
              <a:buNone/>
            </a:pPr>
            <a:endParaRPr lang="en-US" dirty="0"/>
          </a:p>
        </p:txBody>
      </p:sp>
      <p:pic>
        <p:nvPicPr>
          <p:cNvPr id="2050" name="Picture 2" descr="C:\Users\koechlm\AppData\Local\Temp\SNAGHTMLba5e81a.PNG">
            <a:extLst>
              <a:ext uri="{FF2B5EF4-FFF2-40B4-BE49-F238E27FC236}">
                <a16:creationId xmlns:a16="http://schemas.microsoft.com/office/drawing/2014/main" id="{C8B17AF1-6F0C-438D-B35F-69E78AA69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989" y="1061049"/>
            <a:ext cx="2800821" cy="323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7720B2-3A37-4FFE-92FA-2ED94C9171DB}"/>
              </a:ext>
            </a:extLst>
          </p:cNvPr>
          <p:cNvSpPr>
            <a:spLocks noGrp="1"/>
          </p:cNvSpPr>
          <p:nvPr>
            <p:ph type="body" sz="quarter" idx="10"/>
          </p:nvPr>
        </p:nvSpPr>
        <p:spPr/>
        <p:txBody>
          <a:bodyPr/>
          <a:lstStyle/>
          <a:p>
            <a:r>
              <a:rPr lang="en-US" dirty="0"/>
              <a:t>Evaluate Vault API | PowerShell Script</a:t>
            </a:r>
          </a:p>
        </p:txBody>
      </p:sp>
      <p:sp>
        <p:nvSpPr>
          <p:cNvPr id="4" name="Text Placeholder 3">
            <a:extLst>
              <a:ext uri="{FF2B5EF4-FFF2-40B4-BE49-F238E27FC236}">
                <a16:creationId xmlns:a16="http://schemas.microsoft.com/office/drawing/2014/main" id="{47E1525E-5291-4755-92BF-3DB553A58DF3}"/>
              </a:ext>
            </a:extLst>
          </p:cNvPr>
          <p:cNvSpPr>
            <a:spLocks noGrp="1"/>
          </p:cNvSpPr>
          <p:nvPr>
            <p:ph type="body" sz="quarter" idx="11"/>
          </p:nvPr>
        </p:nvSpPr>
        <p:spPr/>
        <p:txBody>
          <a:bodyPr/>
          <a:lstStyle/>
          <a:p>
            <a:r>
              <a:rPr lang="en-US" dirty="0"/>
              <a:t>Example – Create Folder</a:t>
            </a:r>
          </a:p>
          <a:p>
            <a:pPr lvl="1"/>
            <a:r>
              <a:rPr lang="en-US" dirty="0"/>
              <a:t>Connect to Vault using </a:t>
            </a:r>
            <a:r>
              <a:rPr lang="en-US" dirty="0" err="1"/>
              <a:t>LicenseAgent</a:t>
            </a:r>
            <a:endParaRPr lang="en-US" dirty="0"/>
          </a:p>
          <a:p>
            <a:pPr lvl="1"/>
            <a:r>
              <a:rPr lang="en-US" dirty="0"/>
              <a:t>Create Folder</a:t>
            </a:r>
          </a:p>
          <a:p>
            <a:pPr lvl="1"/>
            <a:r>
              <a:rPr lang="en-US" dirty="0"/>
              <a:t>Create Folder enforcing an error for review</a:t>
            </a:r>
          </a:p>
          <a:p>
            <a:pPr marL="271463" lvl="1" indent="0">
              <a:buNone/>
            </a:pPr>
            <a:endParaRPr lang="en-US" dirty="0"/>
          </a:p>
        </p:txBody>
      </p:sp>
      <p:pic>
        <p:nvPicPr>
          <p:cNvPr id="2" name="VDS-ConfigurationEditor-EvaluateVaultAPI-UsingPS">
            <a:hlinkClick r:id="" action="ppaction://media"/>
            <a:extLst>
              <a:ext uri="{FF2B5EF4-FFF2-40B4-BE49-F238E27FC236}">
                <a16:creationId xmlns:a16="http://schemas.microsoft.com/office/drawing/2014/main" id="{D71A3C3A-9F87-4E3C-8FEF-FB58F73D87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77990" y="2202191"/>
            <a:ext cx="4619393" cy="2598409"/>
          </a:xfrm>
          <a:prstGeom prst="rect">
            <a:avLst/>
          </a:prstGeom>
        </p:spPr>
      </p:pic>
      <p:sp>
        <p:nvSpPr>
          <p:cNvPr id="5" name="Thought Bubble: Cloud 4">
            <a:extLst>
              <a:ext uri="{FF2B5EF4-FFF2-40B4-BE49-F238E27FC236}">
                <a16:creationId xmlns:a16="http://schemas.microsoft.com/office/drawing/2014/main" id="{CBF8CDC8-3DE5-4D14-946E-47FC0F33A2A8}"/>
              </a:ext>
            </a:extLst>
          </p:cNvPr>
          <p:cNvSpPr/>
          <p:nvPr/>
        </p:nvSpPr>
        <p:spPr>
          <a:xfrm>
            <a:off x="490654" y="2468137"/>
            <a:ext cx="3453490" cy="2066692"/>
          </a:xfrm>
          <a:prstGeom prst="cloudCallout">
            <a:avLst>
              <a:gd name="adj1" fmla="val 63880"/>
              <a:gd name="adj2" fmla="val 305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During the video VS Code is used for PowerShell script execution – you could also use Visual Studio -&gt; Run as Script</a:t>
            </a:r>
          </a:p>
          <a:p>
            <a:pPr algn="ctr"/>
            <a:endParaRPr lang="en-US" dirty="0"/>
          </a:p>
        </p:txBody>
      </p:sp>
    </p:spTree>
    <p:extLst>
      <p:ext uri="{BB962C8B-B14F-4D97-AF65-F5344CB8AC3E}">
        <p14:creationId xmlns:p14="http://schemas.microsoft.com/office/powerpoint/2010/main" val="191821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416689-0454-4AF8-A0FA-2D015C2B92B2}"/>
              </a:ext>
            </a:extLst>
          </p:cNvPr>
          <p:cNvSpPr>
            <a:spLocks noGrp="1"/>
          </p:cNvSpPr>
          <p:nvPr>
            <p:ph type="body" sz="quarter" idx="10"/>
          </p:nvPr>
        </p:nvSpPr>
        <p:spPr/>
        <p:txBody>
          <a:bodyPr/>
          <a:lstStyle/>
          <a:p>
            <a:r>
              <a:rPr lang="en-US" dirty="0"/>
              <a:t>VDS Configuration Editor | Summary</a:t>
            </a:r>
          </a:p>
        </p:txBody>
      </p:sp>
      <p:sp>
        <p:nvSpPr>
          <p:cNvPr id="3" name="Text Placeholder 2">
            <a:extLst>
              <a:ext uri="{FF2B5EF4-FFF2-40B4-BE49-F238E27FC236}">
                <a16:creationId xmlns:a16="http://schemas.microsoft.com/office/drawing/2014/main" id="{368E4155-B3B4-4BB4-8B4E-DF47C1CFF663}"/>
              </a:ext>
            </a:extLst>
          </p:cNvPr>
          <p:cNvSpPr>
            <a:spLocks noGrp="1"/>
          </p:cNvSpPr>
          <p:nvPr>
            <p:ph type="body" sz="quarter" idx="11"/>
          </p:nvPr>
        </p:nvSpPr>
        <p:spPr/>
        <p:txBody>
          <a:bodyPr/>
          <a:lstStyle/>
          <a:p>
            <a:r>
              <a:rPr lang="en-US" dirty="0"/>
              <a:t>Single source for templates, snippets and function samples</a:t>
            </a:r>
          </a:p>
          <a:p>
            <a:r>
              <a:rPr lang="en-US" dirty="0"/>
              <a:t>Always up to date – as it is Markus’ active editing environment</a:t>
            </a:r>
          </a:p>
          <a:p>
            <a:pPr lvl="1"/>
            <a:r>
              <a:rPr lang="en-US" dirty="0"/>
              <a:t>Follow on GitHub to stay tuned</a:t>
            </a:r>
          </a:p>
          <a:p>
            <a:pPr lvl="1"/>
            <a:r>
              <a:rPr lang="en-US" dirty="0"/>
              <a:t>Download partially the resources only</a:t>
            </a:r>
          </a:p>
          <a:p>
            <a:pPr marL="271463" lvl="1" indent="0">
              <a:buNone/>
            </a:pPr>
            <a:endParaRPr lang="en-US" dirty="0"/>
          </a:p>
          <a:p>
            <a:pPr lvl="1"/>
            <a:r>
              <a:rPr lang="en-US" sz="1100" dirty="0">
                <a:hlinkClick r:id="rId2"/>
              </a:rPr>
              <a:t>https://github.com/koechlm/VDS-Configuration-Editor</a:t>
            </a:r>
            <a:r>
              <a:rPr lang="en-US" sz="1100" dirty="0"/>
              <a:t> </a:t>
            </a:r>
          </a:p>
          <a:p>
            <a:pPr marL="0" indent="0">
              <a:buNone/>
            </a:pPr>
            <a:endParaRPr lang="en-US" dirty="0"/>
          </a:p>
        </p:txBody>
      </p:sp>
      <p:pic>
        <p:nvPicPr>
          <p:cNvPr id="5" name="Snagit_PPT762A">
            <a:extLst>
              <a:ext uri="{FF2B5EF4-FFF2-40B4-BE49-F238E27FC236}">
                <a16:creationId xmlns:a16="http://schemas.microsoft.com/office/drawing/2014/main" id="{1082BEBC-6ACC-478C-8890-7E7CF88B7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329" y="2571750"/>
            <a:ext cx="4384171" cy="2200802"/>
          </a:xfrm>
          <a:prstGeom prst="rect">
            <a:avLst/>
          </a:prstGeom>
        </p:spPr>
      </p:pic>
    </p:spTree>
    <p:extLst>
      <p:ext uri="{BB962C8B-B14F-4D97-AF65-F5344CB8AC3E}">
        <p14:creationId xmlns:p14="http://schemas.microsoft.com/office/powerpoint/2010/main" val="39118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C5A5FC31-0AAE-4C94-81AA-28A847748CCE}"/>
              </a:ext>
            </a:extLst>
          </p:cNvPr>
          <p:cNvSpPr>
            <a:spLocks noGrp="1"/>
          </p:cNvSpPr>
          <p:nvPr>
            <p:ph type="body" sz="quarter" idx="10"/>
          </p:nvPr>
        </p:nvSpPr>
        <p:spPr/>
        <p:txBody>
          <a:bodyPr/>
          <a:lstStyle/>
          <a:p>
            <a:pPr>
              <a:lnSpc>
                <a:spcPct val="100000"/>
              </a:lnSpc>
            </a:pPr>
            <a:endParaRPr lang="en-US" sz="700" dirty="0">
              <a:solidFill>
                <a:schemeClr val="bg1">
                  <a:lumMod val="65000"/>
                </a:schemeClr>
              </a:solidFill>
            </a:endParaRPr>
          </a:p>
        </p:txBody>
      </p:sp>
    </p:spTree>
    <p:extLst>
      <p:ext uri="{BB962C8B-B14F-4D97-AF65-F5344CB8AC3E}">
        <p14:creationId xmlns:p14="http://schemas.microsoft.com/office/powerpoint/2010/main" val="409289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871F1F-E81B-4896-BB73-50C73569ABB1}"/>
              </a:ext>
            </a:extLst>
          </p:cNvPr>
          <p:cNvSpPr>
            <a:spLocks noGrp="1"/>
          </p:cNvSpPr>
          <p:nvPr>
            <p:ph type="body" sz="quarter" idx="10"/>
          </p:nvPr>
        </p:nvSpPr>
        <p:spPr/>
        <p:txBody>
          <a:bodyPr/>
          <a:lstStyle/>
          <a:p>
            <a:r>
              <a:rPr lang="en-US" dirty="0"/>
              <a:t>Overview</a:t>
            </a:r>
          </a:p>
        </p:txBody>
      </p:sp>
      <p:sp>
        <p:nvSpPr>
          <p:cNvPr id="6" name="Text Placeholder 5">
            <a:extLst>
              <a:ext uri="{FF2B5EF4-FFF2-40B4-BE49-F238E27FC236}">
                <a16:creationId xmlns:a16="http://schemas.microsoft.com/office/drawing/2014/main" id="{06EF43C1-27DF-4203-B691-C558EF28D5BE}"/>
              </a:ext>
            </a:extLst>
          </p:cNvPr>
          <p:cNvSpPr>
            <a:spLocks noGrp="1"/>
          </p:cNvSpPr>
          <p:nvPr>
            <p:ph type="body" sz="quarter" idx="11"/>
          </p:nvPr>
        </p:nvSpPr>
        <p:spPr/>
        <p:txBody>
          <a:bodyPr/>
          <a:lstStyle/>
          <a:p>
            <a:r>
              <a:rPr lang="en-US" dirty="0"/>
              <a:t>Scope | Benefits | Availability</a:t>
            </a:r>
          </a:p>
        </p:txBody>
      </p:sp>
    </p:spTree>
    <p:extLst>
      <p:ext uri="{BB962C8B-B14F-4D97-AF65-F5344CB8AC3E}">
        <p14:creationId xmlns:p14="http://schemas.microsoft.com/office/powerpoint/2010/main" val="149525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66B6D-BE6D-4316-94AF-72686D118D7A}"/>
              </a:ext>
            </a:extLst>
          </p:cNvPr>
          <p:cNvSpPr>
            <a:spLocks noGrp="1"/>
          </p:cNvSpPr>
          <p:nvPr>
            <p:ph type="body" sz="quarter" idx="10"/>
          </p:nvPr>
        </p:nvSpPr>
        <p:spPr/>
        <p:txBody>
          <a:bodyPr/>
          <a:lstStyle/>
          <a:p>
            <a:r>
              <a:rPr lang="en-US" dirty="0"/>
              <a:t>VDS-ConfigurationEditor | Scope   	  &amp; Benefits</a:t>
            </a:r>
          </a:p>
        </p:txBody>
      </p:sp>
      <p:sp>
        <p:nvSpPr>
          <p:cNvPr id="4" name="Text Placeholder 3">
            <a:extLst>
              <a:ext uri="{FF2B5EF4-FFF2-40B4-BE49-F238E27FC236}">
                <a16:creationId xmlns:a16="http://schemas.microsoft.com/office/drawing/2014/main" id="{A606E095-5660-45D2-9836-2881B47BD615}"/>
              </a:ext>
            </a:extLst>
          </p:cNvPr>
          <p:cNvSpPr>
            <a:spLocks noGrp="1"/>
          </p:cNvSpPr>
          <p:nvPr>
            <p:ph type="body" sz="quarter" idx="11"/>
          </p:nvPr>
        </p:nvSpPr>
        <p:spPr>
          <a:xfrm>
            <a:off x="190502" y="1300163"/>
            <a:ext cx="4377187" cy="3513534"/>
          </a:xfrm>
        </p:spPr>
        <p:txBody>
          <a:bodyPr/>
          <a:lstStyle/>
          <a:p>
            <a:r>
              <a:rPr lang="en-US" dirty="0"/>
              <a:t>Edit any VDS Configuration Files/File Types</a:t>
            </a:r>
          </a:p>
          <a:p>
            <a:r>
              <a:rPr lang="en-US" dirty="0"/>
              <a:t>Manage Configuration File Links/Configuration</a:t>
            </a:r>
          </a:p>
          <a:p>
            <a:r>
              <a:rPr lang="en-US" dirty="0"/>
              <a:t>Evaluate Vault API Commands</a:t>
            </a:r>
          </a:p>
          <a:p>
            <a:pPr lvl="1"/>
            <a:r>
              <a:rPr lang="en-US" dirty="0"/>
              <a:t>Watch Variables</a:t>
            </a:r>
          </a:p>
        </p:txBody>
      </p:sp>
      <p:sp>
        <p:nvSpPr>
          <p:cNvPr id="5" name="Text Placeholder 4">
            <a:extLst>
              <a:ext uri="{FF2B5EF4-FFF2-40B4-BE49-F238E27FC236}">
                <a16:creationId xmlns:a16="http://schemas.microsoft.com/office/drawing/2014/main" id="{E7BF826B-1D2B-4CA9-AF7B-4B1FD9C1C9FE}"/>
              </a:ext>
            </a:extLst>
          </p:cNvPr>
          <p:cNvSpPr>
            <a:spLocks noGrp="1"/>
          </p:cNvSpPr>
          <p:nvPr>
            <p:ph type="body" sz="quarter" idx="12"/>
          </p:nvPr>
        </p:nvSpPr>
        <p:spPr>
          <a:xfrm>
            <a:off x="4567689" y="1300162"/>
            <a:ext cx="4377187" cy="3513534"/>
          </a:xfrm>
        </p:spPr>
        <p:txBody>
          <a:bodyPr/>
          <a:lstStyle/>
          <a:p>
            <a:r>
              <a:rPr lang="en-US" dirty="0"/>
              <a:t>Review Default Configuration</a:t>
            </a:r>
          </a:p>
          <a:p>
            <a:r>
              <a:rPr lang="en-US" dirty="0"/>
              <a:t>Review Quickstart Configuration</a:t>
            </a:r>
          </a:p>
          <a:p>
            <a:r>
              <a:rPr lang="en-US" dirty="0"/>
              <a:t>Edit &amp; Compare Configurations</a:t>
            </a:r>
          </a:p>
          <a:p>
            <a:r>
              <a:rPr lang="en-US" dirty="0"/>
              <a:t>Reuse Code from Sample Scripts</a:t>
            </a:r>
          </a:p>
          <a:p>
            <a:r>
              <a:rPr lang="en-US" dirty="0"/>
              <a:t>Reuse Snippets from Libraries</a:t>
            </a:r>
          </a:p>
          <a:p>
            <a:r>
              <a:rPr lang="en-US" dirty="0"/>
              <a:t>Add Custom[er] Configurations</a:t>
            </a:r>
          </a:p>
          <a:p>
            <a:pPr lvl="1"/>
            <a:r>
              <a:rPr lang="en-US" dirty="0"/>
              <a:t>Reuse 2018.1 template</a:t>
            </a:r>
          </a:p>
          <a:p>
            <a:pPr lvl="1"/>
            <a:r>
              <a:rPr lang="en-US" dirty="0"/>
              <a:t>Reuse 2019 template</a:t>
            </a:r>
          </a:p>
          <a:p>
            <a:pPr lvl="1"/>
            <a:r>
              <a:rPr lang="en-US" dirty="0"/>
              <a:t>…get 20xx templates as follower</a:t>
            </a:r>
          </a:p>
        </p:txBody>
      </p:sp>
      <p:sp>
        <p:nvSpPr>
          <p:cNvPr id="6" name="Plus Sign 5">
            <a:extLst>
              <a:ext uri="{FF2B5EF4-FFF2-40B4-BE49-F238E27FC236}">
                <a16:creationId xmlns:a16="http://schemas.microsoft.com/office/drawing/2014/main" id="{3E53838A-E56E-4E33-800B-92BF72A61ADD}"/>
              </a:ext>
            </a:extLst>
          </p:cNvPr>
          <p:cNvSpPr>
            <a:spLocks noChangeAspect="1"/>
          </p:cNvSpPr>
          <p:nvPr/>
        </p:nvSpPr>
        <p:spPr>
          <a:xfrm>
            <a:off x="4967537" y="785611"/>
            <a:ext cx="514552" cy="51455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87F915B8-1D12-404A-B76D-4E48831ACB82}"/>
              </a:ext>
            </a:extLst>
          </p:cNvPr>
          <p:cNvSpPr>
            <a:spLocks noChangeAspect="1"/>
          </p:cNvSpPr>
          <p:nvPr/>
        </p:nvSpPr>
        <p:spPr>
          <a:xfrm>
            <a:off x="590348" y="785611"/>
            <a:ext cx="514552" cy="514552"/>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lus Sign 7">
            <a:extLst>
              <a:ext uri="{FF2B5EF4-FFF2-40B4-BE49-F238E27FC236}">
                <a16:creationId xmlns:a16="http://schemas.microsoft.com/office/drawing/2014/main" id="{7C820A89-7E54-4215-9177-354F3259215C}"/>
              </a:ext>
            </a:extLst>
          </p:cNvPr>
          <p:cNvSpPr>
            <a:spLocks noChangeAspect="1"/>
          </p:cNvSpPr>
          <p:nvPr/>
        </p:nvSpPr>
        <p:spPr>
          <a:xfrm>
            <a:off x="5376941" y="785611"/>
            <a:ext cx="514552" cy="51455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54F8FF9E-85D9-403C-BAFC-44E78EF75702}"/>
              </a:ext>
            </a:extLst>
          </p:cNvPr>
          <p:cNvSpPr>
            <a:spLocks noChangeAspect="1"/>
          </p:cNvSpPr>
          <p:nvPr/>
        </p:nvSpPr>
        <p:spPr>
          <a:xfrm>
            <a:off x="4064794" y="201317"/>
            <a:ext cx="256973" cy="256973"/>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lus Sign 9">
            <a:extLst>
              <a:ext uri="{FF2B5EF4-FFF2-40B4-BE49-F238E27FC236}">
                <a16:creationId xmlns:a16="http://schemas.microsoft.com/office/drawing/2014/main" id="{5CA0158A-997D-494F-8076-4FF2BF2C8DE8}"/>
              </a:ext>
            </a:extLst>
          </p:cNvPr>
          <p:cNvSpPr>
            <a:spLocks noChangeAspect="1"/>
          </p:cNvSpPr>
          <p:nvPr/>
        </p:nvSpPr>
        <p:spPr>
          <a:xfrm>
            <a:off x="5707358" y="201316"/>
            <a:ext cx="256973" cy="256973"/>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73AED8EF-0337-481D-8BCE-F499C6FC5AD9}"/>
              </a:ext>
            </a:extLst>
          </p:cNvPr>
          <p:cNvSpPr>
            <a:spLocks noChangeAspect="1"/>
          </p:cNvSpPr>
          <p:nvPr/>
        </p:nvSpPr>
        <p:spPr>
          <a:xfrm>
            <a:off x="5927912" y="201316"/>
            <a:ext cx="256973" cy="256973"/>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09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66B6D-BE6D-4316-94AF-72686D118D7A}"/>
              </a:ext>
            </a:extLst>
          </p:cNvPr>
          <p:cNvSpPr>
            <a:spLocks noGrp="1"/>
          </p:cNvSpPr>
          <p:nvPr>
            <p:ph type="body" sz="quarter" idx="10"/>
          </p:nvPr>
        </p:nvSpPr>
        <p:spPr/>
        <p:txBody>
          <a:bodyPr/>
          <a:lstStyle/>
          <a:p>
            <a:r>
              <a:rPr lang="en-US" dirty="0"/>
              <a:t>VDS-ConfigurationEditor | Supported VDS Versions</a:t>
            </a:r>
          </a:p>
        </p:txBody>
      </p:sp>
      <p:sp>
        <p:nvSpPr>
          <p:cNvPr id="4" name="Text Placeholder 3">
            <a:extLst>
              <a:ext uri="{FF2B5EF4-FFF2-40B4-BE49-F238E27FC236}">
                <a16:creationId xmlns:a16="http://schemas.microsoft.com/office/drawing/2014/main" id="{A606E095-5660-45D2-9836-2881B47BD615}"/>
              </a:ext>
            </a:extLst>
          </p:cNvPr>
          <p:cNvSpPr>
            <a:spLocks noGrp="1"/>
          </p:cNvSpPr>
          <p:nvPr>
            <p:ph type="body" sz="quarter" idx="11"/>
          </p:nvPr>
        </p:nvSpPr>
        <p:spPr/>
        <p:txBody>
          <a:bodyPr/>
          <a:lstStyle/>
          <a:p>
            <a:pPr marL="0" indent="0">
              <a:buNone/>
            </a:pPr>
            <a:r>
              <a:rPr lang="en-US" dirty="0"/>
              <a:t>One Single Solution supporting</a:t>
            </a:r>
          </a:p>
          <a:p>
            <a:r>
              <a:rPr lang="en-US" dirty="0"/>
              <a:t>VDS 2018.1</a:t>
            </a:r>
          </a:p>
          <a:p>
            <a:r>
              <a:rPr lang="en-US" dirty="0"/>
              <a:t>VDS 2019</a:t>
            </a:r>
          </a:p>
          <a:p>
            <a:r>
              <a:rPr lang="en-US" dirty="0"/>
              <a:t>… and future releases</a:t>
            </a:r>
          </a:p>
        </p:txBody>
      </p:sp>
      <p:sp>
        <p:nvSpPr>
          <p:cNvPr id="5" name="Text Placeholder 4">
            <a:extLst>
              <a:ext uri="{FF2B5EF4-FFF2-40B4-BE49-F238E27FC236}">
                <a16:creationId xmlns:a16="http://schemas.microsoft.com/office/drawing/2014/main" id="{E7BF826B-1D2B-4CA9-AF7B-4B1FD9C1C9FE}"/>
              </a:ext>
            </a:extLst>
          </p:cNvPr>
          <p:cNvSpPr>
            <a:spLocks noGrp="1"/>
          </p:cNvSpPr>
          <p:nvPr>
            <p:ph type="body" sz="quarter" idx="12"/>
          </p:nvPr>
        </p:nvSpPr>
        <p:spPr/>
        <p:txBody>
          <a:bodyPr/>
          <a:lstStyle/>
          <a:p>
            <a:pPr marL="0" indent="0">
              <a:buNone/>
            </a:pPr>
            <a:r>
              <a:rPr lang="en-US" dirty="0"/>
              <a:t>Switch seamlessly from VDS-2018-Advanced-Configuration-Editor</a:t>
            </a:r>
          </a:p>
          <a:p>
            <a:pPr lvl="1"/>
            <a:r>
              <a:rPr lang="en-US" dirty="0"/>
              <a:t>No Change in Existing Template &amp; Snippet Structure</a:t>
            </a:r>
          </a:p>
          <a:p>
            <a:pPr lvl="1"/>
            <a:r>
              <a:rPr lang="en-US" dirty="0"/>
              <a:t>New API Evaluation Projects</a:t>
            </a:r>
          </a:p>
          <a:p>
            <a:pPr lvl="2"/>
            <a:r>
              <a:rPr lang="en-US" dirty="0"/>
              <a:t>API 2018 References &amp; Help</a:t>
            </a:r>
          </a:p>
          <a:p>
            <a:pPr lvl="2"/>
            <a:r>
              <a:rPr lang="en-US" dirty="0"/>
              <a:t>API 2019 References &amp; Help</a:t>
            </a:r>
          </a:p>
          <a:p>
            <a:pPr lvl="1"/>
            <a:r>
              <a:rPr lang="en-US" dirty="0"/>
              <a:t>New VDS Version Projects</a:t>
            </a:r>
          </a:p>
          <a:p>
            <a:pPr lvl="2"/>
            <a:r>
              <a:rPr lang="en-US"/>
              <a:t>Referencing libraries accordingly</a:t>
            </a:r>
            <a:endParaRPr lang="en-US" dirty="0"/>
          </a:p>
        </p:txBody>
      </p:sp>
    </p:spTree>
    <p:extLst>
      <p:ext uri="{BB962C8B-B14F-4D97-AF65-F5344CB8AC3E}">
        <p14:creationId xmlns:p14="http://schemas.microsoft.com/office/powerpoint/2010/main" val="194715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A1953-92BD-4034-A62A-622369BE6B89}"/>
              </a:ext>
            </a:extLst>
          </p:cNvPr>
          <p:cNvSpPr>
            <a:spLocks noGrp="1"/>
          </p:cNvSpPr>
          <p:nvPr>
            <p:ph type="body" sz="quarter" idx="10"/>
          </p:nvPr>
        </p:nvSpPr>
        <p:spPr/>
        <p:txBody>
          <a:bodyPr/>
          <a:lstStyle/>
          <a:p>
            <a:r>
              <a:rPr lang="en-US" dirty="0"/>
              <a:t>VDS-ConfigurationEditor | Download &amp; Subscribe</a:t>
            </a:r>
          </a:p>
        </p:txBody>
      </p:sp>
      <p:sp>
        <p:nvSpPr>
          <p:cNvPr id="6" name="Text Placeholder 5">
            <a:extLst>
              <a:ext uri="{FF2B5EF4-FFF2-40B4-BE49-F238E27FC236}">
                <a16:creationId xmlns:a16="http://schemas.microsoft.com/office/drawing/2014/main" id="{F713C4A3-DE66-410F-8A9B-C06EBCAD80B1}"/>
              </a:ext>
            </a:extLst>
          </p:cNvPr>
          <p:cNvSpPr>
            <a:spLocks noGrp="1"/>
          </p:cNvSpPr>
          <p:nvPr>
            <p:ph type="body" sz="quarter" idx="11"/>
          </p:nvPr>
        </p:nvSpPr>
        <p:spPr/>
        <p:txBody>
          <a:bodyPr/>
          <a:lstStyle/>
          <a:p>
            <a:r>
              <a:rPr lang="en-US" dirty="0"/>
              <a:t>GitHub Repository</a:t>
            </a:r>
          </a:p>
          <a:p>
            <a:pPr lvl="1"/>
            <a:r>
              <a:rPr lang="en-US" dirty="0"/>
              <a:t>Adds any valuable updates / enhancements to the branch master</a:t>
            </a:r>
          </a:p>
          <a:p>
            <a:pPr lvl="1"/>
            <a:r>
              <a:rPr lang="en-US" dirty="0"/>
              <a:t>Link - </a:t>
            </a:r>
            <a:r>
              <a:rPr lang="en-US" dirty="0">
                <a:hlinkClick r:id="rId2"/>
              </a:rPr>
              <a:t>https://github.com/koechlm/VDS-Configuration-Editor</a:t>
            </a:r>
            <a:r>
              <a:rPr lang="en-US" dirty="0"/>
              <a:t> </a:t>
            </a:r>
          </a:p>
          <a:p>
            <a:r>
              <a:rPr lang="en-US" dirty="0"/>
              <a:t>Follow Me – stay informed about new commits</a:t>
            </a:r>
          </a:p>
          <a:p>
            <a:pPr lvl="1"/>
            <a:r>
              <a:rPr lang="en-US" dirty="0"/>
              <a:t>Updates</a:t>
            </a:r>
          </a:p>
          <a:p>
            <a:pPr lvl="1"/>
            <a:r>
              <a:rPr lang="en-US" dirty="0"/>
              <a:t>New Snippets</a:t>
            </a:r>
          </a:p>
          <a:p>
            <a:pPr lvl="1"/>
            <a:r>
              <a:rPr lang="en-US" dirty="0"/>
              <a:t>New Templates</a:t>
            </a:r>
          </a:p>
          <a:p>
            <a:endParaRPr lang="en-US" dirty="0"/>
          </a:p>
          <a:p>
            <a:pPr marL="1792288" indent="-1792288">
              <a:buNone/>
            </a:pPr>
            <a:r>
              <a:rPr lang="en-US" b="1" dirty="0"/>
              <a:t>Need to Know </a:t>
            </a:r>
            <a:r>
              <a:rPr lang="en-US" dirty="0"/>
              <a:t>– Clone the Visual Studio project to the drive your Program Data tree resides. Usually this is C:\Program Data. Users running all program installations on D: have to clone the Editor project to a D: drive location respectively, as configuration file links are relative paths in the Editor Project.</a:t>
            </a:r>
          </a:p>
        </p:txBody>
      </p:sp>
    </p:spTree>
    <p:extLst>
      <p:ext uri="{BB962C8B-B14F-4D97-AF65-F5344CB8AC3E}">
        <p14:creationId xmlns:p14="http://schemas.microsoft.com/office/powerpoint/2010/main" val="15526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871F1F-E81B-4896-BB73-50C73569ABB1}"/>
              </a:ext>
            </a:extLst>
          </p:cNvPr>
          <p:cNvSpPr>
            <a:spLocks noGrp="1"/>
          </p:cNvSpPr>
          <p:nvPr>
            <p:ph type="body" sz="quarter" idx="10"/>
          </p:nvPr>
        </p:nvSpPr>
        <p:spPr/>
        <p:txBody>
          <a:bodyPr/>
          <a:lstStyle/>
          <a:p>
            <a:r>
              <a:rPr lang="en-US" dirty="0"/>
              <a:t>Get Started</a:t>
            </a:r>
          </a:p>
        </p:txBody>
      </p:sp>
      <p:sp>
        <p:nvSpPr>
          <p:cNvPr id="6" name="Text Placeholder 5">
            <a:extLst>
              <a:ext uri="{FF2B5EF4-FFF2-40B4-BE49-F238E27FC236}">
                <a16:creationId xmlns:a16="http://schemas.microsoft.com/office/drawing/2014/main" id="{06EF43C1-27DF-4203-B691-C558EF28D5BE}"/>
              </a:ext>
            </a:extLst>
          </p:cNvPr>
          <p:cNvSpPr>
            <a:spLocks noGrp="1"/>
          </p:cNvSpPr>
          <p:nvPr>
            <p:ph type="body" sz="quarter" idx="11"/>
          </p:nvPr>
        </p:nvSpPr>
        <p:spPr/>
        <p:txBody>
          <a:bodyPr/>
          <a:lstStyle/>
          <a:p>
            <a:r>
              <a:rPr lang="en-US" dirty="0"/>
              <a:t>Setup Visual Studio Environment</a:t>
            </a:r>
          </a:p>
        </p:txBody>
      </p:sp>
    </p:spTree>
    <p:extLst>
      <p:ext uri="{BB962C8B-B14F-4D97-AF65-F5344CB8AC3E}">
        <p14:creationId xmlns:p14="http://schemas.microsoft.com/office/powerpoint/2010/main" val="41059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0C648-FE14-4A06-8E62-84ED84D832A1}"/>
              </a:ext>
            </a:extLst>
          </p:cNvPr>
          <p:cNvSpPr>
            <a:spLocks noGrp="1"/>
          </p:cNvSpPr>
          <p:nvPr>
            <p:ph type="body" sz="quarter" idx="10"/>
          </p:nvPr>
        </p:nvSpPr>
        <p:spPr/>
        <p:txBody>
          <a:bodyPr/>
          <a:lstStyle/>
          <a:p>
            <a:r>
              <a:rPr lang="en-US" dirty="0"/>
              <a:t>Setup | Visual Studio 2017</a:t>
            </a:r>
          </a:p>
        </p:txBody>
      </p:sp>
      <p:sp>
        <p:nvSpPr>
          <p:cNvPr id="5" name="Text Placeholder 4">
            <a:extLst>
              <a:ext uri="{FF2B5EF4-FFF2-40B4-BE49-F238E27FC236}">
                <a16:creationId xmlns:a16="http://schemas.microsoft.com/office/drawing/2014/main" id="{9F5588A9-C25D-4A85-BA6E-E2CCD07D922D}"/>
              </a:ext>
            </a:extLst>
          </p:cNvPr>
          <p:cNvSpPr>
            <a:spLocks noGrp="1"/>
          </p:cNvSpPr>
          <p:nvPr>
            <p:ph type="body" sz="quarter" idx="11"/>
          </p:nvPr>
        </p:nvSpPr>
        <p:spPr/>
        <p:txBody>
          <a:bodyPr/>
          <a:lstStyle/>
          <a:p>
            <a:r>
              <a:rPr lang="en-US" dirty="0"/>
              <a:t>Add/Modify – PowerShell Extension</a:t>
            </a:r>
          </a:p>
        </p:txBody>
      </p:sp>
      <p:pic>
        <p:nvPicPr>
          <p:cNvPr id="6" name="Picture 5">
            <a:extLst>
              <a:ext uri="{FF2B5EF4-FFF2-40B4-BE49-F238E27FC236}">
                <a16:creationId xmlns:a16="http://schemas.microsoft.com/office/drawing/2014/main" id="{90B71ED7-ED6A-432C-AE78-FB78C9FA1AA3}"/>
              </a:ext>
            </a:extLst>
          </p:cNvPr>
          <p:cNvPicPr>
            <a:picLocks noChangeAspect="1"/>
          </p:cNvPicPr>
          <p:nvPr/>
        </p:nvPicPr>
        <p:blipFill>
          <a:blip r:embed="rId2"/>
          <a:stretch>
            <a:fillRect/>
          </a:stretch>
        </p:blipFill>
        <p:spPr>
          <a:xfrm>
            <a:off x="3187520" y="1505948"/>
            <a:ext cx="5293217" cy="2954354"/>
          </a:xfrm>
          <a:prstGeom prst="rect">
            <a:avLst/>
          </a:prstGeom>
        </p:spPr>
      </p:pic>
    </p:spTree>
    <p:extLst>
      <p:ext uri="{BB962C8B-B14F-4D97-AF65-F5344CB8AC3E}">
        <p14:creationId xmlns:p14="http://schemas.microsoft.com/office/powerpoint/2010/main" val="416143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0C648-FE14-4A06-8E62-84ED84D832A1}"/>
              </a:ext>
            </a:extLst>
          </p:cNvPr>
          <p:cNvSpPr>
            <a:spLocks noGrp="1"/>
          </p:cNvSpPr>
          <p:nvPr>
            <p:ph type="body" sz="quarter" idx="10"/>
          </p:nvPr>
        </p:nvSpPr>
        <p:spPr>
          <a:xfrm>
            <a:off x="190500" y="65487"/>
            <a:ext cx="7507288" cy="410765"/>
          </a:xfrm>
        </p:spPr>
        <p:txBody>
          <a:bodyPr/>
          <a:lstStyle/>
          <a:p>
            <a:r>
              <a:rPr lang="en-US" dirty="0"/>
              <a:t>Install | Visual Studio 2015 or 2017 Editions</a:t>
            </a:r>
          </a:p>
        </p:txBody>
      </p:sp>
      <p:sp>
        <p:nvSpPr>
          <p:cNvPr id="5" name="Text Placeholder 4">
            <a:extLst>
              <a:ext uri="{FF2B5EF4-FFF2-40B4-BE49-F238E27FC236}">
                <a16:creationId xmlns:a16="http://schemas.microsoft.com/office/drawing/2014/main" id="{9F5588A9-C25D-4A85-BA6E-E2CCD07D922D}"/>
              </a:ext>
            </a:extLst>
          </p:cNvPr>
          <p:cNvSpPr>
            <a:spLocks noGrp="1"/>
          </p:cNvSpPr>
          <p:nvPr>
            <p:ph type="body" sz="quarter" idx="11"/>
          </p:nvPr>
        </p:nvSpPr>
        <p:spPr/>
        <p:txBody>
          <a:bodyPr/>
          <a:lstStyle/>
          <a:p>
            <a:r>
              <a:rPr lang="en-US" dirty="0"/>
              <a:t>Add/Modify – PowerShell Extension</a:t>
            </a:r>
          </a:p>
          <a:p>
            <a:endParaRPr lang="en-US" dirty="0"/>
          </a:p>
          <a:p>
            <a:endParaRPr lang="en-US" dirty="0"/>
          </a:p>
          <a:p>
            <a:endParaRPr lang="en-US" dirty="0"/>
          </a:p>
          <a:p>
            <a:r>
              <a:rPr lang="en-US" dirty="0"/>
              <a:t>[Optional] Add File Differ</a:t>
            </a:r>
          </a:p>
          <a:p>
            <a:endParaRPr lang="en-US" dirty="0"/>
          </a:p>
          <a:p>
            <a:endParaRPr lang="en-US" dirty="0"/>
          </a:p>
          <a:p>
            <a:endParaRPr lang="en-US" dirty="0"/>
          </a:p>
          <a:p>
            <a:r>
              <a:rPr lang="en-US" dirty="0"/>
              <a:t>[Optional] Add Source Control</a:t>
            </a:r>
          </a:p>
          <a:p>
            <a:pPr lvl="1"/>
            <a:r>
              <a:rPr lang="en-US" dirty="0"/>
              <a:t>Note – VDS-</a:t>
            </a:r>
            <a:r>
              <a:rPr lang="en-US" dirty="0" err="1"/>
              <a:t>ConfigurationEditor</a:t>
            </a:r>
            <a:r>
              <a:rPr lang="en-US" dirty="0"/>
              <a:t> manages links and not the current configuration files!</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0B71ED7-ED6A-432C-AE78-FB78C9FA1AA3}"/>
              </a:ext>
            </a:extLst>
          </p:cNvPr>
          <p:cNvPicPr>
            <a:picLocks noChangeAspect="1"/>
          </p:cNvPicPr>
          <p:nvPr/>
        </p:nvPicPr>
        <p:blipFill>
          <a:blip r:embed="rId2"/>
          <a:stretch>
            <a:fillRect/>
          </a:stretch>
        </p:blipFill>
        <p:spPr>
          <a:xfrm>
            <a:off x="4812921" y="795962"/>
            <a:ext cx="2884867" cy="1610158"/>
          </a:xfrm>
          <a:prstGeom prst="rect">
            <a:avLst/>
          </a:prstGeom>
        </p:spPr>
      </p:pic>
      <p:pic>
        <p:nvPicPr>
          <p:cNvPr id="1026" name="Picture 2" descr="C:\Users\koechlm\AppData\Local\Temp\SNAGHTMLb98eec0.PNG">
            <a:extLst>
              <a:ext uri="{FF2B5EF4-FFF2-40B4-BE49-F238E27FC236}">
                <a16:creationId xmlns:a16="http://schemas.microsoft.com/office/drawing/2014/main" id="{460B5AA3-0D94-4D4E-AE73-D9D16C44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921" y="2571750"/>
            <a:ext cx="3169544" cy="981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7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todesk-ProductSlides-2017-green-MKoe">
  <a:themeElements>
    <a:clrScheme name="Custom 41">
      <a:dk1>
        <a:sysClr val="windowText" lastClr="000000"/>
      </a:dk1>
      <a:lt1>
        <a:sysClr val="window" lastClr="FFFFFF"/>
      </a:lt1>
      <a:dk2>
        <a:srgbClr val="737373"/>
      </a:dk2>
      <a:lt2>
        <a:srgbClr val="DDDDDD"/>
      </a:lt2>
      <a:accent1>
        <a:srgbClr val="0695D7"/>
      </a:accent1>
      <a:accent2>
        <a:srgbClr val="FF8000"/>
      </a:accent2>
      <a:accent3>
        <a:srgbClr val="E6CC00"/>
      </a:accent3>
      <a:accent4>
        <a:srgbClr val="59B200"/>
      </a:accent4>
      <a:accent5>
        <a:srgbClr val="008282"/>
      </a:accent5>
      <a:accent6>
        <a:srgbClr val="04719F"/>
      </a:accent6>
      <a:hlink>
        <a:srgbClr val="0695D7"/>
      </a:hlink>
      <a:folHlink>
        <a:srgbClr val="8ED9FB"/>
      </a:folHlink>
    </a:clrScheme>
    <a:fontScheme name="Custom 2">
      <a:majorFont>
        <a:latin typeface="Artifakt Legend"/>
        <a:ea typeface=""/>
        <a:cs typeface=""/>
      </a:majorFont>
      <a:minorFont>
        <a:latin typeface="Artifakt Eleme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1000" smtClean="0"/>
        </a:defPPr>
      </a:lstStyle>
    </a:txDef>
  </a:objectDefaults>
  <a:extraClrSchemeLst/>
  <a:extLst>
    <a:ext uri="{05A4C25C-085E-4340-85A3-A5531E510DB2}">
      <thm15:themeFamily xmlns:thm15="http://schemas.microsoft.com/office/thememl/2012/main" name="Autodesk-ProductSlides-2017-green-MKoe" id="{73E03F3E-D95D-4D0F-8D53-B89620EAB8C8}" vid="{B1C6BFBA-8B7A-4BCB-8D85-11CCF1ECFE6F}"/>
    </a:ext>
  </a:extLst>
</a:theme>
</file>

<file path=docProps/app.xml><?xml version="1.0" encoding="utf-8"?>
<Properties xmlns="http://schemas.openxmlformats.org/officeDocument/2006/extended-properties" xmlns:vt="http://schemas.openxmlformats.org/officeDocument/2006/docPropsVTypes">
  <Template>Autodesk-ProductSlides-2017-yellow-MKoe_2</Template>
  <TotalTime>0</TotalTime>
  <Words>902</Words>
  <Application>Microsoft Office PowerPoint</Application>
  <PresentationFormat>On-screen Show (16:9)</PresentationFormat>
  <Paragraphs>162</Paragraphs>
  <Slides>27</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Artifakt Element</vt:lpstr>
      <vt:lpstr>Artifakt ElementOfc</vt:lpstr>
      <vt:lpstr>Open Sans</vt:lpstr>
      <vt:lpstr>Symbol</vt:lpstr>
      <vt:lpstr>Wingdings</vt:lpstr>
      <vt:lpstr>Wingdings 3</vt:lpstr>
      <vt:lpstr>Autodesk-ProductSlides-2017-green-MKoe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Markus Koechl</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Autodesk Vault Data Standard</dc:title>
  <dc:subject>Configuration Editor</dc:subject>
  <dc:creator>Markus Koechl</dc:creator>
  <cp:keywords>Vault;Data Standard</cp:keywords>
  <cp:lastModifiedBy>Markus Koechl</cp:lastModifiedBy>
  <cp:revision>20</cp:revision>
  <dcterms:created xsi:type="dcterms:W3CDTF">2018-03-22T13:24:53Z</dcterms:created>
  <dcterms:modified xsi:type="dcterms:W3CDTF">2018-06-01T09:46:38Z</dcterms:modified>
</cp:coreProperties>
</file>